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35"/>
  </p:notesMasterIdLst>
  <p:sldIdLst>
    <p:sldId id="256" r:id="rId5"/>
    <p:sldId id="285" r:id="rId6"/>
    <p:sldId id="257" r:id="rId7"/>
    <p:sldId id="258" r:id="rId8"/>
    <p:sldId id="259" r:id="rId9"/>
    <p:sldId id="260" r:id="rId10"/>
    <p:sldId id="261" r:id="rId11"/>
    <p:sldId id="262" r:id="rId12"/>
    <p:sldId id="284"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Lst>
  <p:sldSz cx="12192000" cy="6858000"/>
  <p:notesSz cx="6858000" cy="9144000"/>
  <p:defaultTextStyle>
    <a:defPPr>
      <a:defRPr lang="ca-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4333"/>
    <a:srgbClr val="00BCE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5251A41-F9A1-4A65-A21A-A83FAF1BA128}" v="706" dt="2020-05-25T21:54:51.010"/>
    <p1510:client id="{C544DD39-5B5C-4AA4-912F-638D799B369A}" v="41" dt="2020-05-26T09:41:03.63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ableStyles" Target="tableStyles.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viewProps" Target="viewProps.xml"/><Relationship Id="rId40"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notesMaster" Target="notesMasters/notesMaster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erea Frances Perez" userId="debb917a-d238-4c5e-b868-25e26789d50d" providerId="ADAL" clId="{35251A41-F9A1-4A65-A21A-A83FAF1BA128}"/>
    <pc:docChg chg="undo redo custSel addSld delSld modSld modMainMaster">
      <pc:chgData name="Nerea Frances Perez" userId="debb917a-d238-4c5e-b868-25e26789d50d" providerId="ADAL" clId="{35251A41-F9A1-4A65-A21A-A83FAF1BA128}" dt="2020-05-26T09:34:10.375" v="3670" actId="680"/>
      <pc:docMkLst>
        <pc:docMk/>
      </pc:docMkLst>
      <pc:sldChg chg="modTransition">
        <pc:chgData name="Nerea Frances Perez" userId="debb917a-d238-4c5e-b868-25e26789d50d" providerId="ADAL" clId="{35251A41-F9A1-4A65-A21A-A83FAF1BA128}" dt="2020-05-25T21:46:36.429" v="3592"/>
        <pc:sldMkLst>
          <pc:docMk/>
          <pc:sldMk cId="2270465892" sldId="256"/>
        </pc:sldMkLst>
      </pc:sldChg>
      <pc:sldChg chg="addSp modSp modTransition">
        <pc:chgData name="Nerea Frances Perez" userId="debb917a-d238-4c5e-b868-25e26789d50d" providerId="ADAL" clId="{35251A41-F9A1-4A65-A21A-A83FAF1BA128}" dt="2020-05-25T21:46:29.018" v="3591"/>
        <pc:sldMkLst>
          <pc:docMk/>
          <pc:sldMk cId="113914124" sldId="257"/>
        </pc:sldMkLst>
        <pc:spChg chg="add mod">
          <ac:chgData name="Nerea Frances Perez" userId="debb917a-d238-4c5e-b868-25e26789d50d" providerId="ADAL" clId="{35251A41-F9A1-4A65-A21A-A83FAF1BA128}" dt="2020-05-25T17:24:34.118" v="3536"/>
          <ac:spMkLst>
            <pc:docMk/>
            <pc:sldMk cId="113914124" sldId="257"/>
            <ac:spMk id="6" creationId="{FE23E2FD-CF0D-46D5-ACA9-A9D41A0BE679}"/>
          </ac:spMkLst>
        </pc:spChg>
      </pc:sldChg>
      <pc:sldChg chg="addSp modSp modTransition">
        <pc:chgData name="Nerea Frances Perez" userId="debb917a-d238-4c5e-b868-25e26789d50d" providerId="ADAL" clId="{35251A41-F9A1-4A65-A21A-A83FAF1BA128}" dt="2020-05-25T21:46:29.018" v="3591"/>
        <pc:sldMkLst>
          <pc:docMk/>
          <pc:sldMk cId="2682102649" sldId="258"/>
        </pc:sldMkLst>
        <pc:spChg chg="add mod">
          <ac:chgData name="Nerea Frances Perez" userId="debb917a-d238-4c5e-b868-25e26789d50d" providerId="ADAL" clId="{35251A41-F9A1-4A65-A21A-A83FAF1BA128}" dt="2020-05-25T17:24:36.593" v="3537"/>
          <ac:spMkLst>
            <pc:docMk/>
            <pc:sldMk cId="2682102649" sldId="258"/>
            <ac:spMk id="18" creationId="{F4C4F476-3E01-4860-9B41-C9A3A09D0846}"/>
          </ac:spMkLst>
        </pc:spChg>
      </pc:sldChg>
      <pc:sldChg chg="addSp modSp modTransition">
        <pc:chgData name="Nerea Frances Perez" userId="debb917a-d238-4c5e-b868-25e26789d50d" providerId="ADAL" clId="{35251A41-F9A1-4A65-A21A-A83FAF1BA128}" dt="2020-05-25T21:46:29.018" v="3591"/>
        <pc:sldMkLst>
          <pc:docMk/>
          <pc:sldMk cId="2283115205" sldId="259"/>
        </pc:sldMkLst>
        <pc:spChg chg="add mod">
          <ac:chgData name="Nerea Frances Perez" userId="debb917a-d238-4c5e-b868-25e26789d50d" providerId="ADAL" clId="{35251A41-F9A1-4A65-A21A-A83FAF1BA128}" dt="2020-05-25T17:24:38.839" v="3538"/>
          <ac:spMkLst>
            <pc:docMk/>
            <pc:sldMk cId="2283115205" sldId="259"/>
            <ac:spMk id="4" creationId="{0569B217-5794-4B04-AFCF-417523CC7E81}"/>
          </ac:spMkLst>
        </pc:spChg>
      </pc:sldChg>
      <pc:sldChg chg="addSp modSp modTransition">
        <pc:chgData name="Nerea Frances Perez" userId="debb917a-d238-4c5e-b868-25e26789d50d" providerId="ADAL" clId="{35251A41-F9A1-4A65-A21A-A83FAF1BA128}" dt="2020-05-25T21:46:29.018" v="3591"/>
        <pc:sldMkLst>
          <pc:docMk/>
          <pc:sldMk cId="1238688651" sldId="260"/>
        </pc:sldMkLst>
        <pc:spChg chg="add mod">
          <ac:chgData name="Nerea Frances Perez" userId="debb917a-d238-4c5e-b868-25e26789d50d" providerId="ADAL" clId="{35251A41-F9A1-4A65-A21A-A83FAF1BA128}" dt="2020-05-25T17:24:41.042" v="3539"/>
          <ac:spMkLst>
            <pc:docMk/>
            <pc:sldMk cId="1238688651" sldId="260"/>
            <ac:spMk id="11" creationId="{7A23A82A-3CA7-4A08-8828-726A65979F74}"/>
          </ac:spMkLst>
        </pc:spChg>
      </pc:sldChg>
      <pc:sldChg chg="addSp modSp modTransition">
        <pc:chgData name="Nerea Frances Perez" userId="debb917a-d238-4c5e-b868-25e26789d50d" providerId="ADAL" clId="{35251A41-F9A1-4A65-A21A-A83FAF1BA128}" dt="2020-05-25T21:46:29.018" v="3591"/>
        <pc:sldMkLst>
          <pc:docMk/>
          <pc:sldMk cId="2523622595" sldId="261"/>
        </pc:sldMkLst>
        <pc:spChg chg="add mod">
          <ac:chgData name="Nerea Frances Perez" userId="debb917a-d238-4c5e-b868-25e26789d50d" providerId="ADAL" clId="{35251A41-F9A1-4A65-A21A-A83FAF1BA128}" dt="2020-05-25T17:24:43.410" v="3540"/>
          <ac:spMkLst>
            <pc:docMk/>
            <pc:sldMk cId="2523622595" sldId="261"/>
            <ac:spMk id="10" creationId="{F62EBC5C-063F-4580-AC7E-48036C1C9A5D}"/>
          </ac:spMkLst>
        </pc:spChg>
      </pc:sldChg>
      <pc:sldChg chg="addSp modSp mod modTransition">
        <pc:chgData name="Nerea Frances Perez" userId="debb917a-d238-4c5e-b868-25e26789d50d" providerId="ADAL" clId="{35251A41-F9A1-4A65-A21A-A83FAF1BA128}" dt="2020-05-25T21:46:29.018" v="3591"/>
        <pc:sldMkLst>
          <pc:docMk/>
          <pc:sldMk cId="4102527060" sldId="262"/>
        </pc:sldMkLst>
        <pc:spChg chg="add mod">
          <ac:chgData name="Nerea Frances Perez" userId="debb917a-d238-4c5e-b868-25e26789d50d" providerId="ADAL" clId="{35251A41-F9A1-4A65-A21A-A83FAF1BA128}" dt="2020-05-25T17:24:57.581" v="3545" actId="1037"/>
          <ac:spMkLst>
            <pc:docMk/>
            <pc:sldMk cId="4102527060" sldId="262"/>
            <ac:spMk id="10" creationId="{BBE067E6-34D7-4731-86E6-221A731A0215}"/>
          </ac:spMkLst>
        </pc:spChg>
      </pc:sldChg>
      <pc:sldChg chg="addSp delSp modSp mod modTransition">
        <pc:chgData name="Nerea Frances Perez" userId="debb917a-d238-4c5e-b868-25e26789d50d" providerId="ADAL" clId="{35251A41-F9A1-4A65-A21A-A83FAF1BA128}" dt="2020-05-25T21:55:05.555" v="3668" actId="1076"/>
        <pc:sldMkLst>
          <pc:docMk/>
          <pc:sldMk cId="2499085288" sldId="263"/>
        </pc:sldMkLst>
        <pc:spChg chg="add mod">
          <ac:chgData name="Nerea Frances Perez" userId="debb917a-d238-4c5e-b868-25e26789d50d" providerId="ADAL" clId="{35251A41-F9A1-4A65-A21A-A83FAF1BA128}" dt="2020-05-25T17:25:02.400" v="3547"/>
          <ac:spMkLst>
            <pc:docMk/>
            <pc:sldMk cId="2499085288" sldId="263"/>
            <ac:spMk id="10" creationId="{22ADF2BB-1BBB-4253-96A2-3D945DE8A69C}"/>
          </ac:spMkLst>
        </pc:spChg>
        <pc:picChg chg="mod">
          <ac:chgData name="Nerea Frances Perez" userId="debb917a-d238-4c5e-b868-25e26789d50d" providerId="ADAL" clId="{35251A41-F9A1-4A65-A21A-A83FAF1BA128}" dt="2020-05-25T21:54:57.772" v="3667" actId="14100"/>
          <ac:picMkLst>
            <pc:docMk/>
            <pc:sldMk cId="2499085288" sldId="263"/>
            <ac:picMk id="5" creationId="{26F3CCF5-C6DF-4805-AC54-025DC92DA18B}"/>
          </ac:picMkLst>
        </pc:picChg>
        <pc:picChg chg="add del mod">
          <ac:chgData name="Nerea Frances Perez" userId="debb917a-d238-4c5e-b868-25e26789d50d" providerId="ADAL" clId="{35251A41-F9A1-4A65-A21A-A83FAF1BA128}" dt="2020-05-25T15:48:22.347" v="2433" actId="21"/>
          <ac:picMkLst>
            <pc:docMk/>
            <pc:sldMk cId="2499085288" sldId="263"/>
            <ac:picMk id="6" creationId="{2493979F-AE6C-4C6C-B858-18DCBA56A3A8}"/>
          </ac:picMkLst>
        </pc:picChg>
        <pc:picChg chg="add mod">
          <ac:chgData name="Nerea Frances Perez" userId="debb917a-d238-4c5e-b868-25e26789d50d" providerId="ADAL" clId="{35251A41-F9A1-4A65-A21A-A83FAF1BA128}" dt="2020-05-25T21:55:05.555" v="3668" actId="1076"/>
          <ac:picMkLst>
            <pc:docMk/>
            <pc:sldMk cId="2499085288" sldId="263"/>
            <ac:picMk id="6" creationId="{E965F962-5479-44DE-AB63-1A0DD0B4AEC6}"/>
          </ac:picMkLst>
        </pc:picChg>
        <pc:picChg chg="add del mod">
          <ac:chgData name="Nerea Frances Perez" userId="debb917a-d238-4c5e-b868-25e26789d50d" providerId="ADAL" clId="{35251A41-F9A1-4A65-A21A-A83FAF1BA128}" dt="2020-05-25T21:49:39.779" v="3606" actId="478"/>
          <ac:picMkLst>
            <pc:docMk/>
            <pc:sldMk cId="2499085288" sldId="263"/>
            <ac:picMk id="8" creationId="{BA25B328-77AC-4F5A-B9A9-2D3A68909599}"/>
          </ac:picMkLst>
        </pc:picChg>
      </pc:sldChg>
      <pc:sldChg chg="addSp modSp mod modTransition">
        <pc:chgData name="Nerea Frances Perez" userId="debb917a-d238-4c5e-b868-25e26789d50d" providerId="ADAL" clId="{35251A41-F9A1-4A65-A21A-A83FAF1BA128}" dt="2020-05-25T21:46:29.018" v="3591"/>
        <pc:sldMkLst>
          <pc:docMk/>
          <pc:sldMk cId="2196661441" sldId="264"/>
        </pc:sldMkLst>
        <pc:spChg chg="mod">
          <ac:chgData name="Nerea Frances Perez" userId="debb917a-d238-4c5e-b868-25e26789d50d" providerId="ADAL" clId="{35251A41-F9A1-4A65-A21A-A83FAF1BA128}" dt="2020-05-25T09:23:35.608" v="22" actId="14100"/>
          <ac:spMkLst>
            <pc:docMk/>
            <pc:sldMk cId="2196661441" sldId="264"/>
            <ac:spMk id="3" creationId="{21AE3E0F-088F-44CC-AB17-5F8F1C018C49}"/>
          </ac:spMkLst>
        </pc:spChg>
        <pc:spChg chg="add mod">
          <ac:chgData name="Nerea Frances Perez" userId="debb917a-d238-4c5e-b868-25e26789d50d" providerId="ADAL" clId="{35251A41-F9A1-4A65-A21A-A83FAF1BA128}" dt="2020-05-25T17:25:05.142" v="3548"/>
          <ac:spMkLst>
            <pc:docMk/>
            <pc:sldMk cId="2196661441" sldId="264"/>
            <ac:spMk id="7" creationId="{EB20AD6A-4349-477A-8A9A-D9A63E568883}"/>
          </ac:spMkLst>
        </pc:spChg>
        <pc:picChg chg="add mod">
          <ac:chgData name="Nerea Frances Perez" userId="debb917a-d238-4c5e-b868-25e26789d50d" providerId="ADAL" clId="{35251A41-F9A1-4A65-A21A-A83FAF1BA128}" dt="2020-05-25T09:23:45.945" v="25" actId="1076"/>
          <ac:picMkLst>
            <pc:docMk/>
            <pc:sldMk cId="2196661441" sldId="264"/>
            <ac:picMk id="5" creationId="{99809BC2-82DC-42F4-8134-DC76593987BA}"/>
          </ac:picMkLst>
        </pc:picChg>
      </pc:sldChg>
      <pc:sldChg chg="addSp delSp modSp mod modTransition">
        <pc:chgData name="Nerea Frances Perez" userId="debb917a-d238-4c5e-b868-25e26789d50d" providerId="ADAL" clId="{35251A41-F9A1-4A65-A21A-A83FAF1BA128}" dt="2020-05-25T21:46:29.018" v="3591"/>
        <pc:sldMkLst>
          <pc:docMk/>
          <pc:sldMk cId="848712624" sldId="265"/>
        </pc:sldMkLst>
        <pc:spChg chg="mod">
          <ac:chgData name="Nerea Frances Perez" userId="debb917a-d238-4c5e-b868-25e26789d50d" providerId="ADAL" clId="{35251A41-F9A1-4A65-A21A-A83FAF1BA128}" dt="2020-05-25T15:34:40.785" v="2370" actId="27636"/>
          <ac:spMkLst>
            <pc:docMk/>
            <pc:sldMk cId="848712624" sldId="265"/>
            <ac:spMk id="3" creationId="{21AE3E0F-088F-44CC-AB17-5F8F1C018C49}"/>
          </ac:spMkLst>
        </pc:spChg>
        <pc:spChg chg="add mod">
          <ac:chgData name="Nerea Frances Perez" userId="debb917a-d238-4c5e-b868-25e26789d50d" providerId="ADAL" clId="{35251A41-F9A1-4A65-A21A-A83FAF1BA128}" dt="2020-05-25T17:25:07.376" v="3549"/>
          <ac:spMkLst>
            <pc:docMk/>
            <pc:sldMk cId="848712624" sldId="265"/>
            <ac:spMk id="11" creationId="{BA4DFA5D-8059-499A-BAF7-6E3D460167CD}"/>
          </ac:spMkLst>
        </pc:spChg>
        <pc:picChg chg="add mod">
          <ac:chgData name="Nerea Frances Perez" userId="debb917a-d238-4c5e-b868-25e26789d50d" providerId="ADAL" clId="{35251A41-F9A1-4A65-A21A-A83FAF1BA128}" dt="2020-05-25T09:25:40.561" v="33" actId="1076"/>
          <ac:picMkLst>
            <pc:docMk/>
            <pc:sldMk cId="848712624" sldId="265"/>
            <ac:picMk id="5" creationId="{1F914F1C-F673-4601-8CAD-99EADF62B0EF}"/>
          </ac:picMkLst>
        </pc:picChg>
        <pc:picChg chg="mod">
          <ac:chgData name="Nerea Frances Perez" userId="debb917a-d238-4c5e-b868-25e26789d50d" providerId="ADAL" clId="{35251A41-F9A1-4A65-A21A-A83FAF1BA128}" dt="2020-05-25T15:34:47.052" v="2371" actId="1076"/>
          <ac:picMkLst>
            <pc:docMk/>
            <pc:sldMk cId="848712624" sldId="265"/>
            <ac:picMk id="6" creationId="{7C1126F2-3C88-4C91-9F20-04BF31DD2FFA}"/>
          </ac:picMkLst>
        </pc:picChg>
        <pc:picChg chg="mod">
          <ac:chgData name="Nerea Frances Perez" userId="debb917a-d238-4c5e-b868-25e26789d50d" providerId="ADAL" clId="{35251A41-F9A1-4A65-A21A-A83FAF1BA128}" dt="2020-05-25T09:26:11.238" v="40" actId="1076"/>
          <ac:picMkLst>
            <pc:docMk/>
            <pc:sldMk cId="848712624" sldId="265"/>
            <ac:picMk id="7" creationId="{71F5E066-B814-4FD3-8E5D-7DAACB044243}"/>
          </ac:picMkLst>
        </pc:picChg>
        <pc:picChg chg="mod">
          <ac:chgData name="Nerea Frances Perez" userId="debb917a-d238-4c5e-b868-25e26789d50d" providerId="ADAL" clId="{35251A41-F9A1-4A65-A21A-A83FAF1BA128}" dt="2020-05-25T09:26:20.984" v="44" actId="1036"/>
          <ac:picMkLst>
            <pc:docMk/>
            <pc:sldMk cId="848712624" sldId="265"/>
            <ac:picMk id="9" creationId="{DC4F9449-76A2-422A-9CAC-5A85B9BE00AD}"/>
          </ac:picMkLst>
        </pc:picChg>
        <pc:picChg chg="add mod">
          <ac:chgData name="Nerea Frances Perez" userId="debb917a-d238-4c5e-b868-25e26789d50d" providerId="ADAL" clId="{35251A41-F9A1-4A65-A21A-A83FAF1BA128}" dt="2020-05-25T09:28:32.558" v="50" actId="1076"/>
          <ac:picMkLst>
            <pc:docMk/>
            <pc:sldMk cId="848712624" sldId="265"/>
            <ac:picMk id="10" creationId="{4D6066DA-A485-4BFD-8FD2-FFBCDE03A402}"/>
          </ac:picMkLst>
        </pc:picChg>
        <pc:picChg chg="add del mod">
          <ac:chgData name="Nerea Frances Perez" userId="debb917a-d238-4c5e-b868-25e26789d50d" providerId="ADAL" clId="{35251A41-F9A1-4A65-A21A-A83FAF1BA128}" dt="2020-05-25T15:34:50.349" v="2372" actId="478"/>
          <ac:picMkLst>
            <pc:docMk/>
            <pc:sldMk cId="848712624" sldId="265"/>
            <ac:picMk id="11" creationId="{4E1EBB41-32D5-4CD8-8863-E5B6DC9B40C6}"/>
          </ac:picMkLst>
        </pc:picChg>
      </pc:sldChg>
      <pc:sldChg chg="addSp modSp mod modTransition">
        <pc:chgData name="Nerea Frances Perez" userId="debb917a-d238-4c5e-b868-25e26789d50d" providerId="ADAL" clId="{35251A41-F9A1-4A65-A21A-A83FAF1BA128}" dt="2020-05-25T21:46:29.018" v="3591"/>
        <pc:sldMkLst>
          <pc:docMk/>
          <pc:sldMk cId="1379871813" sldId="266"/>
        </pc:sldMkLst>
        <pc:spChg chg="mod">
          <ac:chgData name="Nerea Frances Perez" userId="debb917a-d238-4c5e-b868-25e26789d50d" providerId="ADAL" clId="{35251A41-F9A1-4A65-A21A-A83FAF1BA128}" dt="2020-05-25T09:30:08.048" v="61" actId="1076"/>
          <ac:spMkLst>
            <pc:docMk/>
            <pc:sldMk cId="1379871813" sldId="266"/>
            <ac:spMk id="3" creationId="{21AE3E0F-088F-44CC-AB17-5F8F1C018C49}"/>
          </ac:spMkLst>
        </pc:spChg>
        <pc:spChg chg="add mod">
          <ac:chgData name="Nerea Frances Perez" userId="debb917a-d238-4c5e-b868-25e26789d50d" providerId="ADAL" clId="{35251A41-F9A1-4A65-A21A-A83FAF1BA128}" dt="2020-05-25T17:25:10.248" v="3550"/>
          <ac:spMkLst>
            <pc:docMk/>
            <pc:sldMk cId="1379871813" sldId="266"/>
            <ac:spMk id="9" creationId="{933C8777-7DBA-4ADB-A612-A25FE590EDDC}"/>
          </ac:spMkLst>
        </pc:spChg>
        <pc:picChg chg="add mod modCrop">
          <ac:chgData name="Nerea Frances Perez" userId="debb917a-d238-4c5e-b868-25e26789d50d" providerId="ADAL" clId="{35251A41-F9A1-4A65-A21A-A83FAF1BA128}" dt="2020-05-25T09:32:14.572" v="80" actId="1076"/>
          <ac:picMkLst>
            <pc:docMk/>
            <pc:sldMk cId="1379871813" sldId="266"/>
            <ac:picMk id="5" creationId="{11470B8E-6D96-40D4-9D82-77D014ED92FF}"/>
          </ac:picMkLst>
        </pc:picChg>
        <pc:picChg chg="mod">
          <ac:chgData name="Nerea Frances Perez" userId="debb917a-d238-4c5e-b868-25e26789d50d" providerId="ADAL" clId="{35251A41-F9A1-4A65-A21A-A83FAF1BA128}" dt="2020-05-25T09:30:42.375" v="65" actId="1036"/>
          <ac:picMkLst>
            <pc:docMk/>
            <pc:sldMk cId="1379871813" sldId="266"/>
            <ac:picMk id="7" creationId="{CFA404F2-D73C-4A45-B9D8-F3A0466CD74D}"/>
          </ac:picMkLst>
        </pc:picChg>
        <pc:picChg chg="mod">
          <ac:chgData name="Nerea Frances Perez" userId="debb917a-d238-4c5e-b868-25e26789d50d" providerId="ADAL" clId="{35251A41-F9A1-4A65-A21A-A83FAF1BA128}" dt="2020-05-25T09:30:36.622" v="63" actId="1076"/>
          <ac:picMkLst>
            <pc:docMk/>
            <pc:sldMk cId="1379871813" sldId="266"/>
            <ac:picMk id="8" creationId="{911EEBFA-8CE6-41B6-AAC9-05F1992EBE9B}"/>
          </ac:picMkLst>
        </pc:picChg>
      </pc:sldChg>
      <pc:sldChg chg="addSp modSp modTransition">
        <pc:chgData name="Nerea Frances Perez" userId="debb917a-d238-4c5e-b868-25e26789d50d" providerId="ADAL" clId="{35251A41-F9A1-4A65-A21A-A83FAF1BA128}" dt="2020-05-25T21:46:29.018" v="3591"/>
        <pc:sldMkLst>
          <pc:docMk/>
          <pc:sldMk cId="1472467078" sldId="267"/>
        </pc:sldMkLst>
        <pc:spChg chg="add mod">
          <ac:chgData name="Nerea Frances Perez" userId="debb917a-d238-4c5e-b868-25e26789d50d" providerId="ADAL" clId="{35251A41-F9A1-4A65-A21A-A83FAF1BA128}" dt="2020-05-25T17:25:17.114" v="3551"/>
          <ac:spMkLst>
            <pc:docMk/>
            <pc:sldMk cId="1472467078" sldId="267"/>
            <ac:spMk id="8" creationId="{65B3C8D1-B95B-4088-AA62-270A8CF94693}"/>
          </ac:spMkLst>
        </pc:spChg>
      </pc:sldChg>
      <pc:sldChg chg="addSp modSp modTransition">
        <pc:chgData name="Nerea Frances Perez" userId="debb917a-d238-4c5e-b868-25e26789d50d" providerId="ADAL" clId="{35251A41-F9A1-4A65-A21A-A83FAF1BA128}" dt="2020-05-25T21:46:29.018" v="3591"/>
        <pc:sldMkLst>
          <pc:docMk/>
          <pc:sldMk cId="3363802472" sldId="268"/>
        </pc:sldMkLst>
        <pc:spChg chg="add mod">
          <ac:chgData name="Nerea Frances Perez" userId="debb917a-d238-4c5e-b868-25e26789d50d" providerId="ADAL" clId="{35251A41-F9A1-4A65-A21A-A83FAF1BA128}" dt="2020-05-25T17:25:19.142" v="3552"/>
          <ac:spMkLst>
            <pc:docMk/>
            <pc:sldMk cId="3363802472" sldId="268"/>
            <ac:spMk id="9" creationId="{BAEA67DF-9395-476D-8DB2-5B308027E5F0}"/>
          </ac:spMkLst>
        </pc:spChg>
      </pc:sldChg>
      <pc:sldChg chg="addSp modSp mod modTransition">
        <pc:chgData name="Nerea Frances Perez" userId="debb917a-d238-4c5e-b868-25e26789d50d" providerId="ADAL" clId="{35251A41-F9A1-4A65-A21A-A83FAF1BA128}" dt="2020-05-25T21:46:29.018" v="3591"/>
        <pc:sldMkLst>
          <pc:docMk/>
          <pc:sldMk cId="1000797872" sldId="269"/>
        </pc:sldMkLst>
        <pc:spChg chg="mod">
          <ac:chgData name="Nerea Frances Perez" userId="debb917a-d238-4c5e-b868-25e26789d50d" providerId="ADAL" clId="{35251A41-F9A1-4A65-A21A-A83FAF1BA128}" dt="2020-05-25T09:44:39.117" v="232" actId="20577"/>
          <ac:spMkLst>
            <pc:docMk/>
            <pc:sldMk cId="1000797872" sldId="269"/>
            <ac:spMk id="3" creationId="{21AE3E0F-088F-44CC-AB17-5F8F1C018C49}"/>
          </ac:spMkLst>
        </pc:spChg>
        <pc:spChg chg="mod">
          <ac:chgData name="Nerea Frances Perez" userId="debb917a-d238-4c5e-b868-25e26789d50d" providerId="ADAL" clId="{35251A41-F9A1-4A65-A21A-A83FAF1BA128}" dt="2020-05-25T09:41:00.554" v="139" actId="1076"/>
          <ac:spMkLst>
            <pc:docMk/>
            <pc:sldMk cId="1000797872" sldId="269"/>
            <ac:spMk id="4" creationId="{4A34D0CD-59CB-4D1C-9774-54553D70120F}"/>
          </ac:spMkLst>
        </pc:spChg>
        <pc:spChg chg="add mod">
          <ac:chgData name="Nerea Frances Perez" userId="debb917a-d238-4c5e-b868-25e26789d50d" providerId="ADAL" clId="{35251A41-F9A1-4A65-A21A-A83FAF1BA128}" dt="2020-05-25T17:25:21.001" v="3553"/>
          <ac:spMkLst>
            <pc:docMk/>
            <pc:sldMk cId="1000797872" sldId="269"/>
            <ac:spMk id="11" creationId="{B2A3B243-6C8A-4CD6-B204-DC7074560CB1}"/>
          </ac:spMkLst>
        </pc:spChg>
        <pc:picChg chg="add mod ord">
          <ac:chgData name="Nerea Frances Perez" userId="debb917a-d238-4c5e-b868-25e26789d50d" providerId="ADAL" clId="{35251A41-F9A1-4A65-A21A-A83FAF1BA128}" dt="2020-05-25T09:38:36.549" v="92" actId="1076"/>
          <ac:picMkLst>
            <pc:docMk/>
            <pc:sldMk cId="1000797872" sldId="269"/>
            <ac:picMk id="8" creationId="{614834A6-C6F8-4E4E-B886-AE11FCB27EBB}"/>
          </ac:picMkLst>
        </pc:picChg>
        <pc:picChg chg="add mod">
          <ac:chgData name="Nerea Frances Perez" userId="debb917a-d238-4c5e-b868-25e26789d50d" providerId="ADAL" clId="{35251A41-F9A1-4A65-A21A-A83FAF1BA128}" dt="2020-05-25T09:40:00.358" v="122" actId="1076"/>
          <ac:picMkLst>
            <pc:docMk/>
            <pc:sldMk cId="1000797872" sldId="269"/>
            <ac:picMk id="10" creationId="{7D7B0E91-A951-485C-8809-FC10A9339FFB}"/>
          </ac:picMkLst>
        </pc:picChg>
        <pc:picChg chg="add mod">
          <ac:chgData name="Nerea Frances Perez" userId="debb917a-d238-4c5e-b868-25e26789d50d" providerId="ADAL" clId="{35251A41-F9A1-4A65-A21A-A83FAF1BA128}" dt="2020-05-25T09:41:28.137" v="176" actId="1038"/>
          <ac:picMkLst>
            <pc:docMk/>
            <pc:sldMk cId="1000797872" sldId="269"/>
            <ac:picMk id="12" creationId="{A5D0B071-F726-4956-AEC6-9A7C4D474C36}"/>
          </ac:picMkLst>
        </pc:picChg>
        <pc:picChg chg="add mod">
          <ac:chgData name="Nerea Frances Perez" userId="debb917a-d238-4c5e-b868-25e26789d50d" providerId="ADAL" clId="{35251A41-F9A1-4A65-A21A-A83FAF1BA128}" dt="2020-05-25T09:44:32.582" v="231" actId="14100"/>
          <ac:picMkLst>
            <pc:docMk/>
            <pc:sldMk cId="1000797872" sldId="269"/>
            <ac:picMk id="14" creationId="{D1CD16CB-048F-4DF1-9A2C-AAAB5EB8D505}"/>
          </ac:picMkLst>
        </pc:picChg>
      </pc:sldChg>
      <pc:sldChg chg="addSp modSp mod modTransition">
        <pc:chgData name="Nerea Frances Perez" userId="debb917a-d238-4c5e-b868-25e26789d50d" providerId="ADAL" clId="{35251A41-F9A1-4A65-A21A-A83FAF1BA128}" dt="2020-05-25T21:46:29.018" v="3591"/>
        <pc:sldMkLst>
          <pc:docMk/>
          <pc:sldMk cId="365563336" sldId="270"/>
        </pc:sldMkLst>
        <pc:spChg chg="add mod">
          <ac:chgData name="Nerea Frances Perez" userId="debb917a-d238-4c5e-b868-25e26789d50d" providerId="ADAL" clId="{35251A41-F9A1-4A65-A21A-A83FAF1BA128}" dt="2020-05-25T17:25:23.555" v="3554"/>
          <ac:spMkLst>
            <pc:docMk/>
            <pc:sldMk cId="365563336" sldId="270"/>
            <ac:spMk id="9" creationId="{8B086292-3902-464D-B575-7540701A0B0D}"/>
          </ac:spMkLst>
        </pc:spChg>
        <pc:picChg chg="add mod ord">
          <ac:chgData name="Nerea Frances Perez" userId="debb917a-d238-4c5e-b868-25e26789d50d" providerId="ADAL" clId="{35251A41-F9A1-4A65-A21A-A83FAF1BA128}" dt="2020-05-25T13:36:37.141" v="578" actId="1076"/>
          <ac:picMkLst>
            <pc:docMk/>
            <pc:sldMk cId="365563336" sldId="270"/>
            <ac:picMk id="5" creationId="{6D4B30E1-D7D8-4B6D-AA6B-7CE1576E5A01}"/>
          </ac:picMkLst>
        </pc:picChg>
      </pc:sldChg>
      <pc:sldChg chg="addSp modSp mod modTransition">
        <pc:chgData name="Nerea Frances Perez" userId="debb917a-d238-4c5e-b868-25e26789d50d" providerId="ADAL" clId="{35251A41-F9A1-4A65-A21A-A83FAF1BA128}" dt="2020-05-25T21:46:29.018" v="3591"/>
        <pc:sldMkLst>
          <pc:docMk/>
          <pc:sldMk cId="2305136037" sldId="271"/>
        </pc:sldMkLst>
        <pc:spChg chg="add mod">
          <ac:chgData name="Nerea Frances Perez" userId="debb917a-d238-4c5e-b868-25e26789d50d" providerId="ADAL" clId="{35251A41-F9A1-4A65-A21A-A83FAF1BA128}" dt="2020-05-25T17:25:25.766" v="3555"/>
          <ac:spMkLst>
            <pc:docMk/>
            <pc:sldMk cId="2305136037" sldId="271"/>
            <ac:spMk id="8" creationId="{9FA6D7BD-FDAA-4AD9-975D-6B11E84AE775}"/>
          </ac:spMkLst>
        </pc:spChg>
        <pc:picChg chg="add mod ord">
          <ac:chgData name="Nerea Frances Perez" userId="debb917a-d238-4c5e-b868-25e26789d50d" providerId="ADAL" clId="{35251A41-F9A1-4A65-A21A-A83FAF1BA128}" dt="2020-05-25T09:49:33.482" v="250" actId="1076"/>
          <ac:picMkLst>
            <pc:docMk/>
            <pc:sldMk cId="2305136037" sldId="271"/>
            <ac:picMk id="7" creationId="{3E9D533B-FE69-4296-A12E-36C94D883FE0}"/>
          </ac:picMkLst>
        </pc:picChg>
        <pc:picChg chg="add mod">
          <ac:chgData name="Nerea Frances Perez" userId="debb917a-d238-4c5e-b868-25e26789d50d" providerId="ADAL" clId="{35251A41-F9A1-4A65-A21A-A83FAF1BA128}" dt="2020-05-25T09:50:19.806" v="261" actId="1076"/>
          <ac:picMkLst>
            <pc:docMk/>
            <pc:sldMk cId="2305136037" sldId="271"/>
            <ac:picMk id="9" creationId="{59A9E986-5A91-471C-A30D-BEF9EE13DAF1}"/>
          </ac:picMkLst>
        </pc:picChg>
      </pc:sldChg>
      <pc:sldChg chg="addSp delSp modSp add mod modTransition">
        <pc:chgData name="Nerea Frances Perez" userId="debb917a-d238-4c5e-b868-25e26789d50d" providerId="ADAL" clId="{35251A41-F9A1-4A65-A21A-A83FAF1BA128}" dt="2020-05-25T21:46:29.018" v="3591"/>
        <pc:sldMkLst>
          <pc:docMk/>
          <pc:sldMk cId="3688948932" sldId="272"/>
        </pc:sldMkLst>
        <pc:spChg chg="add del mod">
          <ac:chgData name="Nerea Frances Perez" userId="debb917a-d238-4c5e-b868-25e26789d50d" providerId="ADAL" clId="{35251A41-F9A1-4A65-A21A-A83FAF1BA128}" dt="2020-05-25T10:13:09" v="309"/>
          <ac:spMkLst>
            <pc:docMk/>
            <pc:sldMk cId="3688948932" sldId="272"/>
            <ac:spMk id="2" creationId="{4EEB9D69-0AE0-493D-BA74-B593F4FA2525}"/>
          </ac:spMkLst>
        </pc:spChg>
        <pc:spChg chg="mod">
          <ac:chgData name="Nerea Frances Perez" userId="debb917a-d238-4c5e-b868-25e26789d50d" providerId="ADAL" clId="{35251A41-F9A1-4A65-A21A-A83FAF1BA128}" dt="2020-05-25T13:32:57.774" v="554" actId="962"/>
          <ac:spMkLst>
            <pc:docMk/>
            <pc:sldMk cId="3688948932" sldId="272"/>
            <ac:spMk id="3" creationId="{21AE3E0F-088F-44CC-AB17-5F8F1C018C49}"/>
          </ac:spMkLst>
        </pc:spChg>
        <pc:spChg chg="mod">
          <ac:chgData name="Nerea Frances Perez" userId="debb917a-d238-4c5e-b868-25e26789d50d" providerId="ADAL" clId="{35251A41-F9A1-4A65-A21A-A83FAF1BA128}" dt="2020-05-25T10:09:25.144" v="303" actId="20577"/>
          <ac:spMkLst>
            <pc:docMk/>
            <pc:sldMk cId="3688948932" sldId="272"/>
            <ac:spMk id="4" creationId="{4A34D0CD-59CB-4D1C-9774-54553D70120F}"/>
          </ac:spMkLst>
        </pc:spChg>
        <pc:spChg chg="add mod">
          <ac:chgData name="Nerea Frances Perez" userId="debb917a-d238-4c5e-b868-25e26789d50d" providerId="ADAL" clId="{35251A41-F9A1-4A65-A21A-A83FAF1BA128}" dt="2020-05-25T17:25:27.892" v="3556"/>
          <ac:spMkLst>
            <pc:docMk/>
            <pc:sldMk cId="3688948932" sldId="272"/>
            <ac:spMk id="6" creationId="{D398B211-BDFC-4F77-B5BE-DBBACD19592C}"/>
          </ac:spMkLst>
        </pc:spChg>
        <pc:picChg chg="del">
          <ac:chgData name="Nerea Frances Perez" userId="debb917a-d238-4c5e-b868-25e26789d50d" providerId="ADAL" clId="{35251A41-F9A1-4A65-A21A-A83FAF1BA128}" dt="2020-05-25T10:09:28.670" v="304" actId="478"/>
          <ac:picMkLst>
            <pc:docMk/>
            <pc:sldMk cId="3688948932" sldId="272"/>
            <ac:picMk id="5" creationId="{26F3CCF5-C6DF-4805-AC54-025DC92DA18B}"/>
          </ac:picMkLst>
        </pc:picChg>
        <pc:picChg chg="add mod">
          <ac:chgData name="Nerea Frances Perez" userId="debb917a-d238-4c5e-b868-25e26789d50d" providerId="ADAL" clId="{35251A41-F9A1-4A65-A21A-A83FAF1BA128}" dt="2020-05-25T13:33:21.553" v="562" actId="1076"/>
          <ac:picMkLst>
            <pc:docMk/>
            <pc:sldMk cId="3688948932" sldId="272"/>
            <ac:picMk id="5" creationId="{B45FA722-325F-4649-BC4B-63EFD9FF6300}"/>
          </ac:picMkLst>
        </pc:picChg>
      </pc:sldChg>
      <pc:sldChg chg="new add del">
        <pc:chgData name="Nerea Frances Perez" userId="debb917a-d238-4c5e-b868-25e26789d50d" providerId="ADAL" clId="{35251A41-F9A1-4A65-A21A-A83FAF1BA128}" dt="2020-05-25T10:08:52.780" v="265" actId="47"/>
        <pc:sldMkLst>
          <pc:docMk/>
          <pc:sldMk cId="4209485985" sldId="272"/>
        </pc:sldMkLst>
      </pc:sldChg>
      <pc:sldChg chg="addSp modSp add mod modTransition">
        <pc:chgData name="Nerea Frances Perez" userId="debb917a-d238-4c5e-b868-25e26789d50d" providerId="ADAL" clId="{35251A41-F9A1-4A65-A21A-A83FAF1BA128}" dt="2020-05-25T21:46:29.018" v="3591"/>
        <pc:sldMkLst>
          <pc:docMk/>
          <pc:sldMk cId="3501932956" sldId="273"/>
        </pc:sldMkLst>
        <pc:spChg chg="mod">
          <ac:chgData name="Nerea Frances Perez" userId="debb917a-d238-4c5e-b868-25e26789d50d" providerId="ADAL" clId="{35251A41-F9A1-4A65-A21A-A83FAF1BA128}" dt="2020-05-25T10:22:59.331" v="475" actId="27636"/>
          <ac:spMkLst>
            <pc:docMk/>
            <pc:sldMk cId="3501932956" sldId="273"/>
            <ac:spMk id="3" creationId="{21AE3E0F-088F-44CC-AB17-5F8F1C018C49}"/>
          </ac:spMkLst>
        </pc:spChg>
        <pc:spChg chg="mod">
          <ac:chgData name="Nerea Frances Perez" userId="debb917a-d238-4c5e-b868-25e26789d50d" providerId="ADAL" clId="{35251A41-F9A1-4A65-A21A-A83FAF1BA128}" dt="2020-05-25T10:13:31.130" v="325" actId="20577"/>
          <ac:spMkLst>
            <pc:docMk/>
            <pc:sldMk cId="3501932956" sldId="273"/>
            <ac:spMk id="4" creationId="{4A34D0CD-59CB-4D1C-9774-54553D70120F}"/>
          </ac:spMkLst>
        </pc:spChg>
        <pc:spChg chg="add mod">
          <ac:chgData name="Nerea Frances Perez" userId="debb917a-d238-4c5e-b868-25e26789d50d" providerId="ADAL" clId="{35251A41-F9A1-4A65-A21A-A83FAF1BA128}" dt="2020-05-25T17:25:29.832" v="3557"/>
          <ac:spMkLst>
            <pc:docMk/>
            <pc:sldMk cId="3501932956" sldId="273"/>
            <ac:spMk id="10" creationId="{56991720-4D2C-49B3-8105-8061C83F499B}"/>
          </ac:spMkLst>
        </pc:spChg>
        <pc:picChg chg="add mod">
          <ac:chgData name="Nerea Frances Perez" userId="debb917a-d238-4c5e-b868-25e26789d50d" providerId="ADAL" clId="{35251A41-F9A1-4A65-A21A-A83FAF1BA128}" dt="2020-05-25T10:23:37.041" v="517" actId="1037"/>
          <ac:picMkLst>
            <pc:docMk/>
            <pc:sldMk cId="3501932956" sldId="273"/>
            <ac:picMk id="5" creationId="{F91E458E-8D15-49CD-ACCD-6F973D209E0B}"/>
          </ac:picMkLst>
        </pc:picChg>
        <pc:picChg chg="add mod">
          <ac:chgData name="Nerea Frances Perez" userId="debb917a-d238-4c5e-b868-25e26789d50d" providerId="ADAL" clId="{35251A41-F9A1-4A65-A21A-A83FAF1BA128}" dt="2020-05-25T10:23:55.746" v="523" actId="1037"/>
          <ac:picMkLst>
            <pc:docMk/>
            <pc:sldMk cId="3501932956" sldId="273"/>
            <ac:picMk id="6" creationId="{C9CD998D-A97D-4A68-B502-2E2590568322}"/>
          </ac:picMkLst>
        </pc:picChg>
        <pc:picChg chg="add mod">
          <ac:chgData name="Nerea Frances Perez" userId="debb917a-d238-4c5e-b868-25e26789d50d" providerId="ADAL" clId="{35251A41-F9A1-4A65-A21A-A83FAF1BA128}" dt="2020-05-25T10:24:02.980" v="525" actId="1076"/>
          <ac:picMkLst>
            <pc:docMk/>
            <pc:sldMk cId="3501932956" sldId="273"/>
            <ac:picMk id="7" creationId="{73C1F4AB-C1D3-4807-BEFA-8933EE6764D5}"/>
          </ac:picMkLst>
        </pc:picChg>
        <pc:picChg chg="add mod">
          <ac:chgData name="Nerea Frances Perez" userId="debb917a-d238-4c5e-b868-25e26789d50d" providerId="ADAL" clId="{35251A41-F9A1-4A65-A21A-A83FAF1BA128}" dt="2020-05-25T13:30:34.949" v="551" actId="1076"/>
          <ac:picMkLst>
            <pc:docMk/>
            <pc:sldMk cId="3501932956" sldId="273"/>
            <ac:picMk id="8" creationId="{010B5FF5-F7AD-4EF3-9882-5349D1CB2CD9}"/>
          </ac:picMkLst>
        </pc:picChg>
        <pc:picChg chg="mod">
          <ac:chgData name="Nerea Frances Perez" userId="debb917a-d238-4c5e-b868-25e26789d50d" providerId="ADAL" clId="{35251A41-F9A1-4A65-A21A-A83FAF1BA128}" dt="2020-05-25T10:23:12.970" v="476" actId="1076"/>
          <ac:picMkLst>
            <pc:docMk/>
            <pc:sldMk cId="3501932956" sldId="273"/>
            <ac:picMk id="9" creationId="{DC4F9449-76A2-422A-9CAC-5A85B9BE00AD}"/>
          </ac:picMkLst>
        </pc:picChg>
        <pc:picChg chg="add mod">
          <ac:chgData name="Nerea Frances Perez" userId="debb917a-d238-4c5e-b868-25e26789d50d" providerId="ADAL" clId="{35251A41-F9A1-4A65-A21A-A83FAF1BA128}" dt="2020-05-25T13:30:03.563" v="547" actId="1076"/>
          <ac:picMkLst>
            <pc:docMk/>
            <pc:sldMk cId="3501932956" sldId="273"/>
            <ac:picMk id="11" creationId="{FA732716-27FF-4E85-B817-2C2F4D6229A8}"/>
          </ac:picMkLst>
        </pc:picChg>
      </pc:sldChg>
      <pc:sldChg chg="addSp delSp modSp add mod modTransition">
        <pc:chgData name="Nerea Frances Perez" userId="debb917a-d238-4c5e-b868-25e26789d50d" providerId="ADAL" clId="{35251A41-F9A1-4A65-A21A-A83FAF1BA128}" dt="2020-05-25T21:46:29.018" v="3591"/>
        <pc:sldMkLst>
          <pc:docMk/>
          <pc:sldMk cId="407067211" sldId="274"/>
        </pc:sldMkLst>
        <pc:spChg chg="mod">
          <ac:chgData name="Nerea Frances Perez" userId="debb917a-d238-4c5e-b868-25e26789d50d" providerId="ADAL" clId="{35251A41-F9A1-4A65-A21A-A83FAF1BA128}" dt="2020-05-25T13:43:50.531" v="680" actId="20577"/>
          <ac:spMkLst>
            <pc:docMk/>
            <pc:sldMk cId="407067211" sldId="274"/>
            <ac:spMk id="3" creationId="{21AE3E0F-088F-44CC-AB17-5F8F1C018C49}"/>
          </ac:spMkLst>
        </pc:spChg>
        <pc:spChg chg="mod">
          <ac:chgData name="Nerea Frances Perez" userId="debb917a-d238-4c5e-b868-25e26789d50d" providerId="ADAL" clId="{35251A41-F9A1-4A65-A21A-A83FAF1BA128}" dt="2020-05-25T13:38:20.583" v="624" actId="20577"/>
          <ac:spMkLst>
            <pc:docMk/>
            <pc:sldMk cId="407067211" sldId="274"/>
            <ac:spMk id="4" creationId="{4A34D0CD-59CB-4D1C-9774-54553D70120F}"/>
          </ac:spMkLst>
        </pc:spChg>
        <pc:spChg chg="add mod">
          <ac:chgData name="Nerea Frances Perez" userId="debb917a-d238-4c5e-b868-25e26789d50d" providerId="ADAL" clId="{35251A41-F9A1-4A65-A21A-A83FAF1BA128}" dt="2020-05-25T17:25:32.127" v="3558"/>
          <ac:spMkLst>
            <pc:docMk/>
            <pc:sldMk cId="407067211" sldId="274"/>
            <ac:spMk id="8" creationId="{4B08C4F5-F0D4-4DFE-BAFB-3B6CB9551844}"/>
          </ac:spMkLst>
        </pc:spChg>
        <pc:picChg chg="del">
          <ac:chgData name="Nerea Frances Perez" userId="debb917a-d238-4c5e-b868-25e26789d50d" providerId="ADAL" clId="{35251A41-F9A1-4A65-A21A-A83FAF1BA128}" dt="2020-05-25T13:37:49.414" v="580" actId="478"/>
          <ac:picMkLst>
            <pc:docMk/>
            <pc:sldMk cId="407067211" sldId="274"/>
            <ac:picMk id="5" creationId="{99809BC2-82DC-42F4-8134-DC76593987BA}"/>
          </ac:picMkLst>
        </pc:picChg>
        <pc:picChg chg="add mod">
          <ac:chgData name="Nerea Frances Perez" userId="debb917a-d238-4c5e-b868-25e26789d50d" providerId="ADAL" clId="{35251A41-F9A1-4A65-A21A-A83FAF1BA128}" dt="2020-05-25T13:44:19.344" v="683" actId="1076"/>
          <ac:picMkLst>
            <pc:docMk/>
            <pc:sldMk cId="407067211" sldId="274"/>
            <ac:picMk id="7" creationId="{182299CD-F1D8-45E5-B205-816E2D1EBD12}"/>
          </ac:picMkLst>
        </pc:picChg>
      </pc:sldChg>
      <pc:sldChg chg="addSp delSp modSp add mod modTransition">
        <pc:chgData name="Nerea Frances Perez" userId="debb917a-d238-4c5e-b868-25e26789d50d" providerId="ADAL" clId="{35251A41-F9A1-4A65-A21A-A83FAF1BA128}" dt="2020-05-25T21:46:29.018" v="3591"/>
        <pc:sldMkLst>
          <pc:docMk/>
          <pc:sldMk cId="3964635633" sldId="275"/>
        </pc:sldMkLst>
        <pc:spChg chg="del mod">
          <ac:chgData name="Nerea Frances Perez" userId="debb917a-d238-4c5e-b868-25e26789d50d" providerId="ADAL" clId="{35251A41-F9A1-4A65-A21A-A83FAF1BA128}" dt="2020-05-25T13:44:55.742" v="688" actId="21"/>
          <ac:spMkLst>
            <pc:docMk/>
            <pc:sldMk cId="3964635633" sldId="275"/>
            <ac:spMk id="3" creationId="{21AE3E0F-088F-44CC-AB17-5F8F1C018C49}"/>
          </ac:spMkLst>
        </pc:spChg>
        <pc:spChg chg="add mod">
          <ac:chgData name="Nerea Frances Perez" userId="debb917a-d238-4c5e-b868-25e26789d50d" providerId="ADAL" clId="{35251A41-F9A1-4A65-A21A-A83FAF1BA128}" dt="2020-05-25T17:25:38.082" v="3559"/>
          <ac:spMkLst>
            <pc:docMk/>
            <pc:sldMk cId="3964635633" sldId="275"/>
            <ac:spMk id="8" creationId="{CEAE030F-FAF6-4957-B074-F3C316A935EC}"/>
          </ac:spMkLst>
        </pc:spChg>
        <pc:picChg chg="add mod">
          <ac:chgData name="Nerea Frances Perez" userId="debb917a-d238-4c5e-b868-25e26789d50d" providerId="ADAL" clId="{35251A41-F9A1-4A65-A21A-A83FAF1BA128}" dt="2020-05-25T16:04:57.966" v="2509" actId="1035"/>
          <ac:picMkLst>
            <pc:docMk/>
            <pc:sldMk cId="3964635633" sldId="275"/>
            <ac:picMk id="3" creationId="{2618C160-9038-4B8E-9CD3-9BD0605CA436}"/>
          </ac:picMkLst>
        </pc:picChg>
        <pc:picChg chg="add mod">
          <ac:chgData name="Nerea Frances Perez" userId="debb917a-d238-4c5e-b868-25e26789d50d" providerId="ADAL" clId="{35251A41-F9A1-4A65-A21A-A83FAF1BA128}" dt="2020-05-25T13:47:10.994" v="696" actId="1076"/>
          <ac:picMkLst>
            <pc:docMk/>
            <pc:sldMk cId="3964635633" sldId="275"/>
            <ac:picMk id="5" creationId="{CC71A789-06B9-4D9F-980C-955844C95123}"/>
          </ac:picMkLst>
        </pc:picChg>
        <pc:picChg chg="del">
          <ac:chgData name="Nerea Frances Perez" userId="debb917a-d238-4c5e-b868-25e26789d50d" providerId="ADAL" clId="{35251A41-F9A1-4A65-A21A-A83FAF1BA128}" dt="2020-05-25T13:44:42.724" v="686" actId="478"/>
          <ac:picMkLst>
            <pc:docMk/>
            <pc:sldMk cId="3964635633" sldId="275"/>
            <ac:picMk id="6" creationId="{278F9DB9-0258-4151-94F6-A13FE1C24BD6}"/>
          </ac:picMkLst>
        </pc:picChg>
        <pc:picChg chg="del">
          <ac:chgData name="Nerea Frances Perez" userId="debb917a-d238-4c5e-b868-25e26789d50d" providerId="ADAL" clId="{35251A41-F9A1-4A65-A21A-A83FAF1BA128}" dt="2020-05-25T13:44:45.727" v="687" actId="478"/>
          <ac:picMkLst>
            <pc:docMk/>
            <pc:sldMk cId="3964635633" sldId="275"/>
            <ac:picMk id="7" creationId="{182299CD-F1D8-45E5-B205-816E2D1EBD12}"/>
          </ac:picMkLst>
        </pc:picChg>
        <pc:picChg chg="add del mod">
          <ac:chgData name="Nerea Frances Perez" userId="debb917a-d238-4c5e-b868-25e26789d50d" providerId="ADAL" clId="{35251A41-F9A1-4A65-A21A-A83FAF1BA128}" dt="2020-05-25T16:03:07.757" v="2472" actId="478"/>
          <ac:picMkLst>
            <pc:docMk/>
            <pc:sldMk cId="3964635633" sldId="275"/>
            <ac:picMk id="9" creationId="{FA68A54E-E7FD-425E-9A1D-4BED1D5A757A}"/>
          </ac:picMkLst>
        </pc:picChg>
        <pc:picChg chg="add del">
          <ac:chgData name="Nerea Frances Perez" userId="debb917a-d238-4c5e-b868-25e26789d50d" providerId="ADAL" clId="{35251A41-F9A1-4A65-A21A-A83FAF1BA128}" dt="2020-05-25T13:54:23.139" v="738"/>
          <ac:picMkLst>
            <pc:docMk/>
            <pc:sldMk cId="3964635633" sldId="275"/>
            <ac:picMk id="27" creationId="{A56F66DD-8EF5-4FB2-A884-C95F2713E696}"/>
          </ac:picMkLst>
        </pc:picChg>
        <pc:cxnChg chg="add del mod">
          <ac:chgData name="Nerea Frances Perez" userId="debb917a-d238-4c5e-b868-25e26789d50d" providerId="ADAL" clId="{35251A41-F9A1-4A65-A21A-A83FAF1BA128}" dt="2020-05-25T13:48:44.343" v="707" actId="11529"/>
          <ac:cxnSpMkLst>
            <pc:docMk/>
            <pc:sldMk cId="3964635633" sldId="275"/>
            <ac:cxnSpMk id="11" creationId="{CFAA80C1-4F96-4157-8D36-4F3186241279}"/>
          </ac:cxnSpMkLst>
        </pc:cxnChg>
        <pc:cxnChg chg="add mod">
          <ac:chgData name="Nerea Frances Perez" userId="debb917a-d238-4c5e-b868-25e26789d50d" providerId="ADAL" clId="{35251A41-F9A1-4A65-A21A-A83FAF1BA128}" dt="2020-05-25T13:51:11.509" v="736" actId="692"/>
          <ac:cxnSpMkLst>
            <pc:docMk/>
            <pc:sldMk cId="3964635633" sldId="275"/>
            <ac:cxnSpMk id="14" creationId="{B3F93BFE-029F-4337-B813-B67F7CABFA02}"/>
          </ac:cxnSpMkLst>
        </pc:cxnChg>
      </pc:sldChg>
      <pc:sldChg chg="addSp delSp modSp add del mod">
        <pc:chgData name="Nerea Frances Perez" userId="debb917a-d238-4c5e-b868-25e26789d50d" providerId="ADAL" clId="{35251A41-F9A1-4A65-A21A-A83FAF1BA128}" dt="2020-05-25T13:56:13.146" v="791" actId="2696"/>
        <pc:sldMkLst>
          <pc:docMk/>
          <pc:sldMk cId="591638793" sldId="276"/>
        </pc:sldMkLst>
        <pc:spChg chg="add del mod">
          <ac:chgData name="Nerea Frances Perez" userId="debb917a-d238-4c5e-b868-25e26789d50d" providerId="ADAL" clId="{35251A41-F9A1-4A65-A21A-A83FAF1BA128}" dt="2020-05-25T13:56:00.321" v="790" actId="21"/>
          <ac:spMkLst>
            <pc:docMk/>
            <pc:sldMk cId="591638793" sldId="276"/>
            <ac:spMk id="2" creationId="{9A652B6E-48DE-445B-970C-7A58D366DC36}"/>
          </ac:spMkLst>
        </pc:spChg>
        <pc:spChg chg="mod">
          <ac:chgData name="Nerea Frances Perez" userId="debb917a-d238-4c5e-b868-25e26789d50d" providerId="ADAL" clId="{35251A41-F9A1-4A65-A21A-A83FAF1BA128}" dt="2020-05-25T13:54:54.618" v="778" actId="20577"/>
          <ac:spMkLst>
            <pc:docMk/>
            <pc:sldMk cId="591638793" sldId="276"/>
            <ac:spMk id="4" creationId="{4A34D0CD-59CB-4D1C-9774-54553D70120F}"/>
          </ac:spMkLst>
        </pc:spChg>
        <pc:picChg chg="del">
          <ac:chgData name="Nerea Frances Perez" userId="debb917a-d238-4c5e-b868-25e26789d50d" providerId="ADAL" clId="{35251A41-F9A1-4A65-A21A-A83FAF1BA128}" dt="2020-05-25T13:54:34.213" v="740" actId="478"/>
          <ac:picMkLst>
            <pc:docMk/>
            <pc:sldMk cId="591638793" sldId="276"/>
            <ac:picMk id="5" creationId="{CC71A789-06B9-4D9F-980C-955844C95123}"/>
          </ac:picMkLst>
        </pc:picChg>
        <pc:picChg chg="del">
          <ac:chgData name="Nerea Frances Perez" userId="debb917a-d238-4c5e-b868-25e26789d50d" providerId="ADAL" clId="{35251A41-F9A1-4A65-A21A-A83FAF1BA128}" dt="2020-05-25T13:54:36.579" v="741" actId="478"/>
          <ac:picMkLst>
            <pc:docMk/>
            <pc:sldMk cId="591638793" sldId="276"/>
            <ac:picMk id="9" creationId="{FA68A54E-E7FD-425E-9A1D-4BED1D5A757A}"/>
          </ac:picMkLst>
        </pc:picChg>
        <pc:cxnChg chg="del">
          <ac:chgData name="Nerea Frances Perez" userId="debb917a-d238-4c5e-b868-25e26789d50d" providerId="ADAL" clId="{35251A41-F9A1-4A65-A21A-A83FAF1BA128}" dt="2020-05-25T13:54:39.399" v="742" actId="478"/>
          <ac:cxnSpMkLst>
            <pc:docMk/>
            <pc:sldMk cId="591638793" sldId="276"/>
            <ac:cxnSpMk id="14" creationId="{B3F93BFE-029F-4337-B813-B67F7CABFA02}"/>
          </ac:cxnSpMkLst>
        </pc:cxnChg>
      </pc:sldChg>
      <pc:sldChg chg="addSp delSp modSp add mod modTransition">
        <pc:chgData name="Nerea Frances Perez" userId="debb917a-d238-4c5e-b868-25e26789d50d" providerId="ADAL" clId="{35251A41-F9A1-4A65-A21A-A83FAF1BA128}" dt="2020-05-25T21:46:29.018" v="3591"/>
        <pc:sldMkLst>
          <pc:docMk/>
          <pc:sldMk cId="2590969060" sldId="276"/>
        </pc:sldMkLst>
        <pc:spChg chg="mod">
          <ac:chgData name="Nerea Frances Perez" userId="debb917a-d238-4c5e-b868-25e26789d50d" providerId="ADAL" clId="{35251A41-F9A1-4A65-A21A-A83FAF1BA128}" dt="2020-05-25T14:01:45.720" v="876" actId="5793"/>
          <ac:spMkLst>
            <pc:docMk/>
            <pc:sldMk cId="2590969060" sldId="276"/>
            <ac:spMk id="3" creationId="{21AE3E0F-088F-44CC-AB17-5F8F1C018C49}"/>
          </ac:spMkLst>
        </pc:spChg>
        <pc:spChg chg="mod">
          <ac:chgData name="Nerea Frances Perez" userId="debb917a-d238-4c5e-b868-25e26789d50d" providerId="ADAL" clId="{35251A41-F9A1-4A65-A21A-A83FAF1BA128}" dt="2020-05-25T13:56:43.982" v="830" actId="313"/>
          <ac:spMkLst>
            <pc:docMk/>
            <pc:sldMk cId="2590969060" sldId="276"/>
            <ac:spMk id="4" creationId="{4A34D0CD-59CB-4D1C-9774-54553D70120F}"/>
          </ac:spMkLst>
        </pc:spChg>
        <pc:spChg chg="add mod">
          <ac:chgData name="Nerea Frances Perez" userId="debb917a-d238-4c5e-b868-25e26789d50d" providerId="ADAL" clId="{35251A41-F9A1-4A65-A21A-A83FAF1BA128}" dt="2020-05-25T17:25:40.085" v="3560"/>
          <ac:spMkLst>
            <pc:docMk/>
            <pc:sldMk cId="2590969060" sldId="276"/>
            <ac:spMk id="12" creationId="{30750643-26F6-4B7C-9B01-F113FB9AEDAB}"/>
          </ac:spMkLst>
        </pc:spChg>
        <pc:picChg chg="add mod">
          <ac:chgData name="Nerea Frances Perez" userId="debb917a-d238-4c5e-b868-25e26789d50d" providerId="ADAL" clId="{35251A41-F9A1-4A65-A21A-A83FAF1BA128}" dt="2020-05-25T16:06:04.209" v="2526" actId="1036"/>
          <ac:picMkLst>
            <pc:docMk/>
            <pc:sldMk cId="2590969060" sldId="276"/>
            <ac:picMk id="5" creationId="{DFAFC72E-BE6C-4B91-90C8-9DEFA4C932A7}"/>
          </ac:picMkLst>
        </pc:picChg>
        <pc:picChg chg="mod">
          <ac:chgData name="Nerea Frances Perez" userId="debb917a-d238-4c5e-b868-25e26789d50d" providerId="ADAL" clId="{35251A41-F9A1-4A65-A21A-A83FAF1BA128}" dt="2020-05-25T13:59:09.372" v="846" actId="1076"/>
          <ac:picMkLst>
            <pc:docMk/>
            <pc:sldMk cId="2590969060" sldId="276"/>
            <ac:picMk id="7" creationId="{182299CD-F1D8-45E5-B205-816E2D1EBD12}"/>
          </ac:picMkLst>
        </pc:picChg>
        <pc:picChg chg="add mod">
          <ac:chgData name="Nerea Frances Perez" userId="debb917a-d238-4c5e-b868-25e26789d50d" providerId="ADAL" clId="{35251A41-F9A1-4A65-A21A-A83FAF1BA128}" dt="2020-05-25T13:59:18.209" v="848" actId="1076"/>
          <ac:picMkLst>
            <pc:docMk/>
            <pc:sldMk cId="2590969060" sldId="276"/>
            <ac:picMk id="8" creationId="{75A4425A-02B3-42CE-8A82-F19484F89493}"/>
          </ac:picMkLst>
        </pc:picChg>
        <pc:picChg chg="add del mod">
          <ac:chgData name="Nerea Frances Perez" userId="debb917a-d238-4c5e-b868-25e26789d50d" providerId="ADAL" clId="{35251A41-F9A1-4A65-A21A-A83FAF1BA128}" dt="2020-05-25T14:00:59.731" v="865" actId="478"/>
          <ac:picMkLst>
            <pc:docMk/>
            <pc:sldMk cId="2590969060" sldId="276"/>
            <ac:picMk id="9" creationId="{6D0B293A-F71E-4C04-BE7C-465E78A1968A}"/>
          </ac:picMkLst>
        </pc:picChg>
        <pc:picChg chg="add mod">
          <ac:chgData name="Nerea Frances Perez" userId="debb917a-d238-4c5e-b868-25e26789d50d" providerId="ADAL" clId="{35251A41-F9A1-4A65-A21A-A83FAF1BA128}" dt="2020-05-25T13:59:40.519" v="858" actId="1036"/>
          <ac:picMkLst>
            <pc:docMk/>
            <pc:sldMk cId="2590969060" sldId="276"/>
            <ac:picMk id="10" creationId="{0FB4B639-548A-4FC0-BE9D-675BA3FC2670}"/>
          </ac:picMkLst>
        </pc:picChg>
        <pc:picChg chg="add mod">
          <ac:chgData name="Nerea Frances Perez" userId="debb917a-d238-4c5e-b868-25e26789d50d" providerId="ADAL" clId="{35251A41-F9A1-4A65-A21A-A83FAF1BA128}" dt="2020-05-25T13:59:55.326" v="860" actId="1076"/>
          <ac:picMkLst>
            <pc:docMk/>
            <pc:sldMk cId="2590969060" sldId="276"/>
            <ac:picMk id="11" creationId="{DAE9FFD8-6B2D-42A4-867E-81F17FA1CA21}"/>
          </ac:picMkLst>
        </pc:picChg>
      </pc:sldChg>
      <pc:sldChg chg="addSp modSp add mod modTransition">
        <pc:chgData name="Nerea Frances Perez" userId="debb917a-d238-4c5e-b868-25e26789d50d" providerId="ADAL" clId="{35251A41-F9A1-4A65-A21A-A83FAF1BA128}" dt="2020-05-25T21:46:29.018" v="3591"/>
        <pc:sldMkLst>
          <pc:docMk/>
          <pc:sldMk cId="683228132" sldId="277"/>
        </pc:sldMkLst>
        <pc:spChg chg="mod">
          <ac:chgData name="Nerea Frances Perez" userId="debb917a-d238-4c5e-b868-25e26789d50d" providerId="ADAL" clId="{35251A41-F9A1-4A65-A21A-A83FAF1BA128}" dt="2020-05-25T14:05:50.034" v="961" actId="20577"/>
          <ac:spMkLst>
            <pc:docMk/>
            <pc:sldMk cId="683228132" sldId="277"/>
            <ac:spMk id="3" creationId="{21AE3E0F-088F-44CC-AB17-5F8F1C018C49}"/>
          </ac:spMkLst>
        </pc:spChg>
        <pc:spChg chg="add mod">
          <ac:chgData name="Nerea Frances Perez" userId="debb917a-d238-4c5e-b868-25e26789d50d" providerId="ADAL" clId="{35251A41-F9A1-4A65-A21A-A83FAF1BA128}" dt="2020-05-25T17:25:42.570" v="3561"/>
          <ac:spMkLst>
            <pc:docMk/>
            <pc:sldMk cId="683228132" sldId="277"/>
            <ac:spMk id="11" creationId="{E89C3490-899E-48D8-961F-4A063882852F}"/>
          </ac:spMkLst>
        </pc:spChg>
        <pc:picChg chg="add mod">
          <ac:chgData name="Nerea Frances Perez" userId="debb917a-d238-4c5e-b868-25e26789d50d" providerId="ADAL" clId="{35251A41-F9A1-4A65-A21A-A83FAF1BA128}" dt="2020-05-25T16:06:33.046" v="2533" actId="1038"/>
          <ac:picMkLst>
            <pc:docMk/>
            <pc:sldMk cId="683228132" sldId="277"/>
            <ac:picMk id="5" creationId="{A51963E0-B3B6-4AE4-8509-2D3F80A2086F}"/>
          </ac:picMkLst>
        </pc:picChg>
        <pc:picChg chg="mod">
          <ac:chgData name="Nerea Frances Perez" userId="debb917a-d238-4c5e-b868-25e26789d50d" providerId="ADAL" clId="{35251A41-F9A1-4A65-A21A-A83FAF1BA128}" dt="2020-05-25T14:01:15.265" v="870" actId="1036"/>
          <ac:picMkLst>
            <pc:docMk/>
            <pc:sldMk cId="683228132" sldId="277"/>
            <ac:picMk id="6" creationId="{278F9DB9-0258-4151-94F6-A13FE1C24BD6}"/>
          </ac:picMkLst>
        </pc:picChg>
        <pc:picChg chg="mod">
          <ac:chgData name="Nerea Frances Perez" userId="debb917a-d238-4c5e-b868-25e26789d50d" providerId="ADAL" clId="{35251A41-F9A1-4A65-A21A-A83FAF1BA128}" dt="2020-05-25T14:01:08.727" v="867" actId="1076"/>
          <ac:picMkLst>
            <pc:docMk/>
            <pc:sldMk cId="683228132" sldId="277"/>
            <ac:picMk id="7" creationId="{182299CD-F1D8-45E5-B205-816E2D1EBD12}"/>
          </ac:picMkLst>
        </pc:picChg>
        <pc:picChg chg="add mod">
          <ac:chgData name="Nerea Frances Perez" userId="debb917a-d238-4c5e-b868-25e26789d50d" providerId="ADAL" clId="{35251A41-F9A1-4A65-A21A-A83FAF1BA128}" dt="2020-05-25T14:01:27.090" v="872" actId="1076"/>
          <ac:picMkLst>
            <pc:docMk/>
            <pc:sldMk cId="683228132" sldId="277"/>
            <ac:picMk id="8" creationId="{B97C4C38-752D-4AC0-9CE9-83FF83670F3F}"/>
          </ac:picMkLst>
        </pc:picChg>
        <pc:picChg chg="add mod">
          <ac:chgData name="Nerea Frances Perez" userId="debb917a-d238-4c5e-b868-25e26789d50d" providerId="ADAL" clId="{35251A41-F9A1-4A65-A21A-A83FAF1BA128}" dt="2020-05-25T14:03:34.533" v="880" actId="1076"/>
          <ac:picMkLst>
            <pc:docMk/>
            <pc:sldMk cId="683228132" sldId="277"/>
            <ac:picMk id="9" creationId="{6AC7391B-319D-420A-AEB8-36E9B26FB2DA}"/>
          </ac:picMkLst>
        </pc:picChg>
        <pc:picChg chg="add mod">
          <ac:chgData name="Nerea Frances Perez" userId="debb917a-d238-4c5e-b868-25e26789d50d" providerId="ADAL" clId="{35251A41-F9A1-4A65-A21A-A83FAF1BA128}" dt="2020-05-25T14:06:09.323" v="963" actId="1076"/>
          <ac:picMkLst>
            <pc:docMk/>
            <pc:sldMk cId="683228132" sldId="277"/>
            <ac:picMk id="10" creationId="{C1361091-FFEB-4736-B016-D1F3721D7AA4}"/>
          </ac:picMkLst>
        </pc:picChg>
      </pc:sldChg>
      <pc:sldChg chg="addSp delSp modSp add mod modTransition">
        <pc:chgData name="Nerea Frances Perez" userId="debb917a-d238-4c5e-b868-25e26789d50d" providerId="ADAL" clId="{35251A41-F9A1-4A65-A21A-A83FAF1BA128}" dt="2020-05-25T21:46:29.018" v="3591"/>
        <pc:sldMkLst>
          <pc:docMk/>
          <pc:sldMk cId="2470695415" sldId="278"/>
        </pc:sldMkLst>
        <pc:spChg chg="mod">
          <ac:chgData name="Nerea Frances Perez" userId="debb917a-d238-4c5e-b868-25e26789d50d" providerId="ADAL" clId="{35251A41-F9A1-4A65-A21A-A83FAF1BA128}" dt="2020-05-25T16:15:43.476" v="2592" actId="14100"/>
          <ac:spMkLst>
            <pc:docMk/>
            <pc:sldMk cId="2470695415" sldId="278"/>
            <ac:spMk id="3" creationId="{21AE3E0F-088F-44CC-AB17-5F8F1C018C49}"/>
          </ac:spMkLst>
        </pc:spChg>
        <pc:spChg chg="mod">
          <ac:chgData name="Nerea Frances Perez" userId="debb917a-d238-4c5e-b868-25e26789d50d" providerId="ADAL" clId="{35251A41-F9A1-4A65-A21A-A83FAF1BA128}" dt="2020-05-25T14:07:36.761" v="1053" actId="20577"/>
          <ac:spMkLst>
            <pc:docMk/>
            <pc:sldMk cId="2470695415" sldId="278"/>
            <ac:spMk id="4" creationId="{4A34D0CD-59CB-4D1C-9774-54553D70120F}"/>
          </ac:spMkLst>
        </pc:spChg>
        <pc:spChg chg="add mod">
          <ac:chgData name="Nerea Frances Perez" userId="debb917a-d238-4c5e-b868-25e26789d50d" providerId="ADAL" clId="{35251A41-F9A1-4A65-A21A-A83FAF1BA128}" dt="2020-05-25T17:25:45.523" v="3562"/>
          <ac:spMkLst>
            <pc:docMk/>
            <pc:sldMk cId="2470695415" sldId="278"/>
            <ac:spMk id="15" creationId="{6496A341-30C4-40DB-B4F2-8DDE67B1C0F5}"/>
          </ac:spMkLst>
        </pc:spChg>
        <pc:picChg chg="add mod">
          <ac:chgData name="Nerea Frances Perez" userId="debb917a-d238-4c5e-b868-25e26789d50d" providerId="ADAL" clId="{35251A41-F9A1-4A65-A21A-A83FAF1BA128}" dt="2020-05-25T16:16:26.987" v="2597" actId="14100"/>
          <ac:picMkLst>
            <pc:docMk/>
            <pc:sldMk cId="2470695415" sldId="278"/>
            <ac:picMk id="5" creationId="{FF5AD8C0-2E3B-414D-B54B-2067E9461240}"/>
          </ac:picMkLst>
        </pc:picChg>
        <pc:picChg chg="mod">
          <ac:chgData name="Nerea Frances Perez" userId="debb917a-d238-4c5e-b868-25e26789d50d" providerId="ADAL" clId="{35251A41-F9A1-4A65-A21A-A83FAF1BA128}" dt="2020-05-25T16:16:58.825" v="2658" actId="1037"/>
          <ac:picMkLst>
            <pc:docMk/>
            <pc:sldMk cId="2470695415" sldId="278"/>
            <ac:picMk id="6" creationId="{278F9DB9-0258-4151-94F6-A13FE1C24BD6}"/>
          </ac:picMkLst>
        </pc:picChg>
        <pc:picChg chg="mod">
          <ac:chgData name="Nerea Frances Perez" userId="debb917a-d238-4c5e-b868-25e26789d50d" providerId="ADAL" clId="{35251A41-F9A1-4A65-A21A-A83FAF1BA128}" dt="2020-05-25T16:16:50.381" v="2630" actId="1037"/>
          <ac:picMkLst>
            <pc:docMk/>
            <pc:sldMk cId="2470695415" sldId="278"/>
            <ac:picMk id="7" creationId="{182299CD-F1D8-45E5-B205-816E2D1EBD12}"/>
          </ac:picMkLst>
        </pc:picChg>
        <pc:picChg chg="del">
          <ac:chgData name="Nerea Frances Perez" userId="debb917a-d238-4c5e-b868-25e26789d50d" providerId="ADAL" clId="{35251A41-F9A1-4A65-A21A-A83FAF1BA128}" dt="2020-05-25T14:15:27.288" v="1194" actId="478"/>
          <ac:picMkLst>
            <pc:docMk/>
            <pc:sldMk cId="2470695415" sldId="278"/>
            <ac:picMk id="8" creationId="{75A4425A-02B3-42CE-8A82-F19484F89493}"/>
          </ac:picMkLst>
        </pc:picChg>
        <pc:picChg chg="add mod">
          <ac:chgData name="Nerea Frances Perez" userId="debb917a-d238-4c5e-b868-25e26789d50d" providerId="ADAL" clId="{35251A41-F9A1-4A65-A21A-A83FAF1BA128}" dt="2020-05-25T16:16:17.792" v="2596" actId="1076"/>
          <ac:picMkLst>
            <pc:docMk/>
            <pc:sldMk cId="2470695415" sldId="278"/>
            <ac:picMk id="9" creationId="{F66BF845-522C-47CD-95FB-283CF38D8A4B}"/>
          </ac:picMkLst>
        </pc:picChg>
        <pc:picChg chg="mod">
          <ac:chgData name="Nerea Frances Perez" userId="debb917a-d238-4c5e-b868-25e26789d50d" providerId="ADAL" clId="{35251A41-F9A1-4A65-A21A-A83FAF1BA128}" dt="2020-05-25T16:16:45.296" v="2616" actId="1038"/>
          <ac:picMkLst>
            <pc:docMk/>
            <pc:sldMk cId="2470695415" sldId="278"/>
            <ac:picMk id="10" creationId="{0FB4B639-548A-4FC0-BE9D-675BA3FC2670}"/>
          </ac:picMkLst>
        </pc:picChg>
        <pc:picChg chg="del">
          <ac:chgData name="Nerea Frances Perez" userId="debb917a-d238-4c5e-b868-25e26789d50d" providerId="ADAL" clId="{35251A41-F9A1-4A65-A21A-A83FAF1BA128}" dt="2020-05-25T14:15:30.929" v="1195" actId="478"/>
          <ac:picMkLst>
            <pc:docMk/>
            <pc:sldMk cId="2470695415" sldId="278"/>
            <ac:picMk id="11" creationId="{DAE9FFD8-6B2D-42A4-867E-81F17FA1CA21}"/>
          </ac:picMkLst>
        </pc:picChg>
        <pc:picChg chg="add mod">
          <ac:chgData name="Nerea Frances Perez" userId="debb917a-d238-4c5e-b868-25e26789d50d" providerId="ADAL" clId="{35251A41-F9A1-4A65-A21A-A83FAF1BA128}" dt="2020-05-25T16:18:21.612" v="2666" actId="1076"/>
          <ac:picMkLst>
            <pc:docMk/>
            <pc:sldMk cId="2470695415" sldId="278"/>
            <ac:picMk id="12" creationId="{76800A81-28B0-4159-9256-AD2B1A72EF76}"/>
          </ac:picMkLst>
        </pc:picChg>
        <pc:picChg chg="add mod modCrop">
          <ac:chgData name="Nerea Frances Perez" userId="debb917a-d238-4c5e-b868-25e26789d50d" providerId="ADAL" clId="{35251A41-F9A1-4A65-A21A-A83FAF1BA128}" dt="2020-05-25T16:19:24.005" v="2677" actId="14100"/>
          <ac:picMkLst>
            <pc:docMk/>
            <pc:sldMk cId="2470695415" sldId="278"/>
            <ac:picMk id="14" creationId="{349A12C2-F0BC-4E31-8061-70F3D3EFD217}"/>
          </ac:picMkLst>
        </pc:picChg>
      </pc:sldChg>
      <pc:sldChg chg="addSp delSp modSp add mod modTransition">
        <pc:chgData name="Nerea Frances Perez" userId="debb917a-d238-4c5e-b868-25e26789d50d" providerId="ADAL" clId="{35251A41-F9A1-4A65-A21A-A83FAF1BA128}" dt="2020-05-25T21:46:29.018" v="3591"/>
        <pc:sldMkLst>
          <pc:docMk/>
          <pc:sldMk cId="133810271" sldId="279"/>
        </pc:sldMkLst>
        <pc:spChg chg="mod">
          <ac:chgData name="Nerea Frances Perez" userId="debb917a-d238-4c5e-b868-25e26789d50d" providerId="ADAL" clId="{35251A41-F9A1-4A65-A21A-A83FAF1BA128}" dt="2020-05-25T16:28:47.292" v="2750" actId="14100"/>
          <ac:spMkLst>
            <pc:docMk/>
            <pc:sldMk cId="133810271" sldId="279"/>
            <ac:spMk id="3" creationId="{21AE3E0F-088F-44CC-AB17-5F8F1C018C49}"/>
          </ac:spMkLst>
        </pc:spChg>
        <pc:spChg chg="mod">
          <ac:chgData name="Nerea Frances Perez" userId="debb917a-d238-4c5e-b868-25e26789d50d" providerId="ADAL" clId="{35251A41-F9A1-4A65-A21A-A83FAF1BA128}" dt="2020-05-25T14:26:55.750" v="1287" actId="20577"/>
          <ac:spMkLst>
            <pc:docMk/>
            <pc:sldMk cId="133810271" sldId="279"/>
            <ac:spMk id="4" creationId="{4A34D0CD-59CB-4D1C-9774-54553D70120F}"/>
          </ac:spMkLst>
        </pc:spChg>
        <pc:spChg chg="add mod">
          <ac:chgData name="Nerea Frances Perez" userId="debb917a-d238-4c5e-b868-25e26789d50d" providerId="ADAL" clId="{35251A41-F9A1-4A65-A21A-A83FAF1BA128}" dt="2020-05-25T17:25:47.550" v="3563"/>
          <ac:spMkLst>
            <pc:docMk/>
            <pc:sldMk cId="133810271" sldId="279"/>
            <ac:spMk id="19" creationId="{89884828-3EC5-4890-B1E0-964C6F04B79A}"/>
          </ac:spMkLst>
        </pc:spChg>
        <pc:picChg chg="add del mod">
          <ac:chgData name="Nerea Frances Perez" userId="debb917a-d238-4c5e-b868-25e26789d50d" providerId="ADAL" clId="{35251A41-F9A1-4A65-A21A-A83FAF1BA128}" dt="2020-05-25T16:23:22.879" v="2686" actId="478"/>
          <ac:picMkLst>
            <pc:docMk/>
            <pc:sldMk cId="133810271" sldId="279"/>
            <ac:picMk id="5" creationId="{19A2AC01-C70C-4BB2-900A-245F562EB279}"/>
          </ac:picMkLst>
        </pc:picChg>
        <pc:picChg chg="mod">
          <ac:chgData name="Nerea Frances Perez" userId="debb917a-d238-4c5e-b868-25e26789d50d" providerId="ADAL" clId="{35251A41-F9A1-4A65-A21A-A83FAF1BA128}" dt="2020-05-25T14:31:34.588" v="1304" actId="1076"/>
          <ac:picMkLst>
            <pc:docMk/>
            <pc:sldMk cId="133810271" sldId="279"/>
            <ac:picMk id="6" creationId="{278F9DB9-0258-4151-94F6-A13FE1C24BD6}"/>
          </ac:picMkLst>
        </pc:picChg>
        <pc:picChg chg="mod">
          <ac:chgData name="Nerea Frances Perez" userId="debb917a-d238-4c5e-b868-25e26789d50d" providerId="ADAL" clId="{35251A41-F9A1-4A65-A21A-A83FAF1BA128}" dt="2020-05-25T14:31:30.851" v="1303" actId="1076"/>
          <ac:picMkLst>
            <pc:docMk/>
            <pc:sldMk cId="133810271" sldId="279"/>
            <ac:picMk id="8" creationId="{B97C4C38-752D-4AC0-9CE9-83FF83670F3F}"/>
          </ac:picMkLst>
        </pc:picChg>
        <pc:picChg chg="del mod">
          <ac:chgData name="Nerea Frances Perez" userId="debb917a-d238-4c5e-b868-25e26789d50d" providerId="ADAL" clId="{35251A41-F9A1-4A65-A21A-A83FAF1BA128}" dt="2020-05-25T14:31:40.273" v="1305" actId="478"/>
          <ac:picMkLst>
            <pc:docMk/>
            <pc:sldMk cId="133810271" sldId="279"/>
            <ac:picMk id="9" creationId="{6AC7391B-319D-420A-AEB8-36E9B26FB2DA}"/>
          </ac:picMkLst>
        </pc:picChg>
        <pc:picChg chg="del mod">
          <ac:chgData name="Nerea Frances Perez" userId="debb917a-d238-4c5e-b868-25e26789d50d" providerId="ADAL" clId="{35251A41-F9A1-4A65-A21A-A83FAF1BA128}" dt="2020-05-25T14:31:47.155" v="1306" actId="478"/>
          <ac:picMkLst>
            <pc:docMk/>
            <pc:sldMk cId="133810271" sldId="279"/>
            <ac:picMk id="10" creationId="{C1361091-FFEB-4736-B016-D1F3721D7AA4}"/>
          </ac:picMkLst>
        </pc:picChg>
        <pc:picChg chg="add mod">
          <ac:chgData name="Nerea Frances Perez" userId="debb917a-d238-4c5e-b868-25e26789d50d" providerId="ADAL" clId="{35251A41-F9A1-4A65-A21A-A83FAF1BA128}" dt="2020-05-25T16:30:33.435" v="2785" actId="1076"/>
          <ac:picMkLst>
            <pc:docMk/>
            <pc:sldMk cId="133810271" sldId="279"/>
            <ac:picMk id="10" creationId="{EC13F540-E630-472B-9E31-A31F7F159104}"/>
          </ac:picMkLst>
        </pc:picChg>
        <pc:picChg chg="add mod">
          <ac:chgData name="Nerea Frances Perez" userId="debb917a-d238-4c5e-b868-25e26789d50d" providerId="ADAL" clId="{35251A41-F9A1-4A65-A21A-A83FAF1BA128}" dt="2020-05-25T16:30:27.076" v="2784" actId="1076"/>
          <ac:picMkLst>
            <pc:docMk/>
            <pc:sldMk cId="133810271" sldId="279"/>
            <ac:picMk id="12" creationId="{75BF0B0F-4F54-49FA-9ACC-D64B4E33E59D}"/>
          </ac:picMkLst>
        </pc:picChg>
        <pc:picChg chg="add mod">
          <ac:chgData name="Nerea Frances Perez" userId="debb917a-d238-4c5e-b868-25e26789d50d" providerId="ADAL" clId="{35251A41-F9A1-4A65-A21A-A83FAF1BA128}" dt="2020-05-25T16:30:23.440" v="2783" actId="1076"/>
          <ac:picMkLst>
            <pc:docMk/>
            <pc:sldMk cId="133810271" sldId="279"/>
            <ac:picMk id="14" creationId="{FAEACA82-677E-4BAD-B041-E3502CFF2376}"/>
          </ac:picMkLst>
        </pc:picChg>
        <pc:picChg chg="add mod">
          <ac:chgData name="Nerea Frances Perez" userId="debb917a-d238-4c5e-b868-25e26789d50d" providerId="ADAL" clId="{35251A41-F9A1-4A65-A21A-A83FAF1BA128}" dt="2020-05-25T16:30:20.028" v="2782" actId="1076"/>
          <ac:picMkLst>
            <pc:docMk/>
            <pc:sldMk cId="133810271" sldId="279"/>
            <ac:picMk id="16" creationId="{130890D8-25C4-4CA5-BA3E-D80C6D754354}"/>
          </ac:picMkLst>
        </pc:picChg>
        <pc:picChg chg="add mod">
          <ac:chgData name="Nerea Frances Perez" userId="debb917a-d238-4c5e-b868-25e26789d50d" providerId="ADAL" clId="{35251A41-F9A1-4A65-A21A-A83FAF1BA128}" dt="2020-05-25T16:30:39.277" v="2786" actId="688"/>
          <ac:picMkLst>
            <pc:docMk/>
            <pc:sldMk cId="133810271" sldId="279"/>
            <ac:picMk id="18" creationId="{AF139DFB-32F9-4024-B6E0-ACFB0C0753BD}"/>
          </ac:picMkLst>
        </pc:picChg>
      </pc:sldChg>
      <pc:sldChg chg="addSp delSp modSp add mod modTransition">
        <pc:chgData name="Nerea Frances Perez" userId="debb917a-d238-4c5e-b868-25e26789d50d" providerId="ADAL" clId="{35251A41-F9A1-4A65-A21A-A83FAF1BA128}" dt="2020-05-25T21:46:29.018" v="3591"/>
        <pc:sldMkLst>
          <pc:docMk/>
          <pc:sldMk cId="814298116" sldId="280"/>
        </pc:sldMkLst>
        <pc:spChg chg="mod">
          <ac:chgData name="Nerea Frances Perez" userId="debb917a-d238-4c5e-b868-25e26789d50d" providerId="ADAL" clId="{35251A41-F9A1-4A65-A21A-A83FAF1BA128}" dt="2020-05-25T14:34:46.530" v="1343" actId="20577"/>
          <ac:spMkLst>
            <pc:docMk/>
            <pc:sldMk cId="814298116" sldId="280"/>
            <ac:spMk id="3" creationId="{21AE3E0F-088F-44CC-AB17-5F8F1C018C49}"/>
          </ac:spMkLst>
        </pc:spChg>
        <pc:spChg chg="mod">
          <ac:chgData name="Nerea Frances Perez" userId="debb917a-d238-4c5e-b868-25e26789d50d" providerId="ADAL" clId="{35251A41-F9A1-4A65-A21A-A83FAF1BA128}" dt="2020-05-25T14:33:33.354" v="1339" actId="255"/>
          <ac:spMkLst>
            <pc:docMk/>
            <pc:sldMk cId="814298116" sldId="280"/>
            <ac:spMk id="4" creationId="{4A34D0CD-59CB-4D1C-9774-54553D70120F}"/>
          </ac:spMkLst>
        </pc:spChg>
        <pc:spChg chg="add mod">
          <ac:chgData name="Nerea Frances Perez" userId="debb917a-d238-4c5e-b868-25e26789d50d" providerId="ADAL" clId="{35251A41-F9A1-4A65-A21A-A83FAF1BA128}" dt="2020-05-25T17:25:49.883" v="3564"/>
          <ac:spMkLst>
            <pc:docMk/>
            <pc:sldMk cId="814298116" sldId="280"/>
            <ac:spMk id="7" creationId="{8828B6D2-61C5-4268-823E-08AAEB7EDBB0}"/>
          </ac:spMkLst>
        </pc:spChg>
        <pc:picChg chg="add mod ord">
          <ac:chgData name="Nerea Frances Perez" userId="debb917a-d238-4c5e-b868-25e26789d50d" providerId="ADAL" clId="{35251A41-F9A1-4A65-A21A-A83FAF1BA128}" dt="2020-05-25T16:32:21.270" v="2801" actId="167"/>
          <ac:picMkLst>
            <pc:docMk/>
            <pc:sldMk cId="814298116" sldId="280"/>
            <ac:picMk id="5" creationId="{094A594A-5E46-4A11-A709-FDF21C293783}"/>
          </ac:picMkLst>
        </pc:picChg>
        <pc:picChg chg="del">
          <ac:chgData name="Nerea Frances Perez" userId="debb917a-d238-4c5e-b868-25e26789d50d" providerId="ADAL" clId="{35251A41-F9A1-4A65-A21A-A83FAF1BA128}" dt="2020-05-25T14:34:53.370" v="1344" actId="478"/>
          <ac:picMkLst>
            <pc:docMk/>
            <pc:sldMk cId="814298116" sldId="280"/>
            <ac:picMk id="7" creationId="{182299CD-F1D8-45E5-B205-816E2D1EBD12}"/>
          </ac:picMkLst>
        </pc:picChg>
      </pc:sldChg>
      <pc:sldChg chg="addSp delSp modSp add mod modTransition">
        <pc:chgData name="Nerea Frances Perez" userId="debb917a-d238-4c5e-b868-25e26789d50d" providerId="ADAL" clId="{35251A41-F9A1-4A65-A21A-A83FAF1BA128}" dt="2020-05-25T21:46:29.018" v="3591"/>
        <pc:sldMkLst>
          <pc:docMk/>
          <pc:sldMk cId="2916553554" sldId="281"/>
        </pc:sldMkLst>
        <pc:spChg chg="mod">
          <ac:chgData name="Nerea Frances Perez" userId="debb917a-d238-4c5e-b868-25e26789d50d" providerId="ADAL" clId="{35251A41-F9A1-4A65-A21A-A83FAF1BA128}" dt="2020-05-25T14:40:08.104" v="1463" actId="20577"/>
          <ac:spMkLst>
            <pc:docMk/>
            <pc:sldMk cId="2916553554" sldId="281"/>
            <ac:spMk id="3" creationId="{21AE3E0F-088F-44CC-AB17-5F8F1C018C49}"/>
          </ac:spMkLst>
        </pc:spChg>
        <pc:spChg chg="mod">
          <ac:chgData name="Nerea Frances Perez" userId="debb917a-d238-4c5e-b868-25e26789d50d" providerId="ADAL" clId="{35251A41-F9A1-4A65-A21A-A83FAF1BA128}" dt="2020-05-25T14:38:02.193" v="1447" actId="20577"/>
          <ac:spMkLst>
            <pc:docMk/>
            <pc:sldMk cId="2916553554" sldId="281"/>
            <ac:spMk id="4" creationId="{4A34D0CD-59CB-4D1C-9774-54553D70120F}"/>
          </ac:spMkLst>
        </pc:spChg>
        <pc:spChg chg="add mod">
          <ac:chgData name="Nerea Frances Perez" userId="debb917a-d238-4c5e-b868-25e26789d50d" providerId="ADAL" clId="{35251A41-F9A1-4A65-A21A-A83FAF1BA128}" dt="2020-05-25T17:25:53.082" v="3565"/>
          <ac:spMkLst>
            <pc:docMk/>
            <pc:sldMk cId="2916553554" sldId="281"/>
            <ac:spMk id="8" creationId="{A7F35221-446D-485E-A4BE-7CC982BF595D}"/>
          </ac:spMkLst>
        </pc:spChg>
        <pc:picChg chg="mod">
          <ac:chgData name="Nerea Frances Perez" userId="debb917a-d238-4c5e-b868-25e26789d50d" providerId="ADAL" clId="{35251A41-F9A1-4A65-A21A-A83FAF1BA128}" dt="2020-05-25T14:40:31.368" v="1466" actId="1036"/>
          <ac:picMkLst>
            <pc:docMk/>
            <pc:sldMk cId="2916553554" sldId="281"/>
            <ac:picMk id="6" creationId="{278F9DB9-0258-4151-94F6-A13FE1C24BD6}"/>
          </ac:picMkLst>
        </pc:picChg>
        <pc:picChg chg="del">
          <ac:chgData name="Nerea Frances Perez" userId="debb917a-d238-4c5e-b868-25e26789d50d" providerId="ADAL" clId="{35251A41-F9A1-4A65-A21A-A83FAF1BA128}" dt="2020-05-25T14:40:24.575" v="1464" actId="478"/>
          <ac:picMkLst>
            <pc:docMk/>
            <pc:sldMk cId="2916553554" sldId="281"/>
            <ac:picMk id="8" creationId="{B97C4C38-752D-4AC0-9CE9-83FF83670F3F}"/>
          </ac:picMkLst>
        </pc:picChg>
      </pc:sldChg>
      <pc:sldChg chg="add del">
        <pc:chgData name="Nerea Frances Perez" userId="debb917a-d238-4c5e-b868-25e26789d50d" providerId="ADAL" clId="{35251A41-F9A1-4A65-A21A-A83FAF1BA128}" dt="2020-05-25T14:36:40.309" v="1401" actId="47"/>
        <pc:sldMkLst>
          <pc:docMk/>
          <pc:sldMk cId="522946064" sldId="282"/>
        </pc:sldMkLst>
      </pc:sldChg>
      <pc:sldChg chg="addSp modSp add mod modTransition">
        <pc:chgData name="Nerea Frances Perez" userId="debb917a-d238-4c5e-b868-25e26789d50d" providerId="ADAL" clId="{35251A41-F9A1-4A65-A21A-A83FAF1BA128}" dt="2020-05-25T21:46:29.018" v="3591"/>
        <pc:sldMkLst>
          <pc:docMk/>
          <pc:sldMk cId="2554237010" sldId="282"/>
        </pc:sldMkLst>
        <pc:spChg chg="mod">
          <ac:chgData name="Nerea Frances Perez" userId="debb917a-d238-4c5e-b868-25e26789d50d" providerId="ADAL" clId="{35251A41-F9A1-4A65-A21A-A83FAF1BA128}" dt="2020-05-25T14:48:58.628" v="1577" actId="20577"/>
          <ac:spMkLst>
            <pc:docMk/>
            <pc:sldMk cId="2554237010" sldId="282"/>
            <ac:spMk id="3" creationId="{21AE3E0F-088F-44CC-AB17-5F8F1C018C49}"/>
          </ac:spMkLst>
        </pc:spChg>
        <pc:spChg chg="mod">
          <ac:chgData name="Nerea Frances Perez" userId="debb917a-d238-4c5e-b868-25e26789d50d" providerId="ADAL" clId="{35251A41-F9A1-4A65-A21A-A83FAF1BA128}" dt="2020-05-25T14:44:25.155" v="1531" actId="20577"/>
          <ac:spMkLst>
            <pc:docMk/>
            <pc:sldMk cId="2554237010" sldId="282"/>
            <ac:spMk id="4" creationId="{4A34D0CD-59CB-4D1C-9774-54553D70120F}"/>
          </ac:spMkLst>
        </pc:spChg>
        <pc:spChg chg="add mod">
          <ac:chgData name="Nerea Frances Perez" userId="debb917a-d238-4c5e-b868-25e26789d50d" providerId="ADAL" clId="{35251A41-F9A1-4A65-A21A-A83FAF1BA128}" dt="2020-05-25T17:25:55.431" v="3566"/>
          <ac:spMkLst>
            <pc:docMk/>
            <pc:sldMk cId="2554237010" sldId="282"/>
            <ac:spMk id="8" creationId="{EE0F7342-E4FF-4547-AD4C-33829531E7A8}"/>
          </ac:spMkLst>
        </pc:spChg>
      </pc:sldChg>
      <pc:sldChg chg="addSp delSp modSp new mod modTransition setBg modAnim">
        <pc:chgData name="Nerea Frances Perez" userId="debb917a-d238-4c5e-b868-25e26789d50d" providerId="ADAL" clId="{35251A41-F9A1-4A65-A21A-A83FAF1BA128}" dt="2020-05-25T21:47:06.923" v="3605"/>
        <pc:sldMkLst>
          <pc:docMk/>
          <pc:sldMk cId="3157527594" sldId="283"/>
        </pc:sldMkLst>
        <pc:spChg chg="del mod">
          <ac:chgData name="Nerea Frances Perez" userId="debb917a-d238-4c5e-b868-25e26789d50d" providerId="ADAL" clId="{35251A41-F9A1-4A65-A21A-A83FAF1BA128}" dt="2020-05-25T14:59:27.143" v="1610" actId="478"/>
          <ac:spMkLst>
            <pc:docMk/>
            <pc:sldMk cId="3157527594" sldId="283"/>
            <ac:spMk id="2" creationId="{6DAC5E78-49AB-45C8-9A15-3BD278C45427}"/>
          </ac:spMkLst>
        </pc:spChg>
        <pc:spChg chg="del">
          <ac:chgData name="Nerea Frances Perez" userId="debb917a-d238-4c5e-b868-25e26789d50d" providerId="ADAL" clId="{35251A41-F9A1-4A65-A21A-A83FAF1BA128}" dt="2020-05-25T14:56:26.142" v="1579" actId="21"/>
          <ac:spMkLst>
            <pc:docMk/>
            <pc:sldMk cId="3157527594" sldId="283"/>
            <ac:spMk id="3" creationId="{8A200A41-F696-4028-BF22-3F9EACC93C32}"/>
          </ac:spMkLst>
        </pc:spChg>
        <pc:spChg chg="add mod">
          <ac:chgData name="Nerea Frances Perez" userId="debb917a-d238-4c5e-b868-25e26789d50d" providerId="ADAL" clId="{35251A41-F9A1-4A65-A21A-A83FAF1BA128}" dt="2020-05-25T17:25:59.087" v="3567"/>
          <ac:spMkLst>
            <pc:docMk/>
            <pc:sldMk cId="3157527594" sldId="283"/>
            <ac:spMk id="3" creationId="{CB0F1A50-8D8D-4D1A-BDB9-CFE30C8424A5}"/>
          </ac:spMkLst>
        </pc:spChg>
        <pc:spChg chg="add mod">
          <ac:chgData name="Nerea Frances Perez" userId="debb917a-d238-4c5e-b868-25e26789d50d" providerId="ADAL" clId="{35251A41-F9A1-4A65-A21A-A83FAF1BA128}" dt="2020-05-25T15:19:49.141" v="1951" actId="1076"/>
          <ac:spMkLst>
            <pc:docMk/>
            <pc:sldMk cId="3157527594" sldId="283"/>
            <ac:spMk id="6" creationId="{73B1CC8D-FC0C-4721-8229-3C55770DF780}"/>
          </ac:spMkLst>
        </pc:spChg>
        <pc:spChg chg="add del mod">
          <ac:chgData name="Nerea Frances Perez" userId="debb917a-d238-4c5e-b868-25e26789d50d" providerId="ADAL" clId="{35251A41-F9A1-4A65-A21A-A83FAF1BA128}" dt="2020-05-25T15:10:35.318" v="1835" actId="21"/>
          <ac:spMkLst>
            <pc:docMk/>
            <pc:sldMk cId="3157527594" sldId="283"/>
            <ac:spMk id="8" creationId="{69B9C8A8-3BBC-4AEA-B164-D2D841681E47}"/>
          </ac:spMkLst>
        </pc:spChg>
        <pc:picChg chg="add del mod">
          <ac:chgData name="Nerea Frances Perez" userId="debb917a-d238-4c5e-b868-25e26789d50d" providerId="ADAL" clId="{35251A41-F9A1-4A65-A21A-A83FAF1BA128}" dt="2020-05-25T14:58:27.269" v="1604" actId="931"/>
          <ac:picMkLst>
            <pc:docMk/>
            <pc:sldMk cId="3157527594" sldId="283"/>
            <ac:picMk id="5" creationId="{EE6C2B8A-45D0-46BF-9FAF-F218B98E3EFE}"/>
          </ac:picMkLst>
        </pc:picChg>
      </pc:sldChg>
      <pc:sldChg chg="addSp delSp modSp add mod modTransition">
        <pc:chgData name="Nerea Frances Perez" userId="debb917a-d238-4c5e-b868-25e26789d50d" providerId="ADAL" clId="{35251A41-F9A1-4A65-A21A-A83FAF1BA128}" dt="2020-05-25T21:46:29.018" v="3591"/>
        <pc:sldMkLst>
          <pc:docMk/>
          <pc:sldMk cId="4024336048" sldId="284"/>
        </pc:sldMkLst>
        <pc:spChg chg="mod">
          <ac:chgData name="Nerea Frances Perez" userId="debb917a-d238-4c5e-b868-25e26789d50d" providerId="ADAL" clId="{35251A41-F9A1-4A65-A21A-A83FAF1BA128}" dt="2020-05-25T15:31:54.809" v="2341" actId="20577"/>
          <ac:spMkLst>
            <pc:docMk/>
            <pc:sldMk cId="4024336048" sldId="284"/>
            <ac:spMk id="3" creationId="{21AE3E0F-088F-44CC-AB17-5F8F1C018C49}"/>
          </ac:spMkLst>
        </pc:spChg>
        <pc:spChg chg="add mod">
          <ac:chgData name="Nerea Frances Perez" userId="debb917a-d238-4c5e-b868-25e26789d50d" providerId="ADAL" clId="{35251A41-F9A1-4A65-A21A-A83FAF1BA128}" dt="2020-05-25T17:25:00.328" v="3546"/>
          <ac:spMkLst>
            <pc:docMk/>
            <pc:sldMk cId="4024336048" sldId="284"/>
            <ac:spMk id="10" creationId="{40E2194C-CF6E-41F8-805C-827386F57391}"/>
          </ac:spMkLst>
        </pc:spChg>
        <pc:picChg chg="add mod">
          <ac:chgData name="Nerea Frances Perez" userId="debb917a-d238-4c5e-b868-25e26789d50d" providerId="ADAL" clId="{35251A41-F9A1-4A65-A21A-A83FAF1BA128}" dt="2020-05-25T15:52:43.685" v="2471" actId="14100"/>
          <ac:picMkLst>
            <pc:docMk/>
            <pc:sldMk cId="4024336048" sldId="284"/>
            <ac:picMk id="5" creationId="{65BFA8A5-0B34-4BB4-BA87-7176CB50E3DE}"/>
          </ac:picMkLst>
        </pc:picChg>
        <pc:picChg chg="del">
          <ac:chgData name="Nerea Frances Perez" userId="debb917a-d238-4c5e-b868-25e26789d50d" providerId="ADAL" clId="{35251A41-F9A1-4A65-A21A-A83FAF1BA128}" dt="2020-05-25T15:26:07.545" v="2004" actId="478"/>
          <ac:picMkLst>
            <pc:docMk/>
            <pc:sldMk cId="4024336048" sldId="284"/>
            <ac:picMk id="6" creationId="{951A5C23-6F3C-4546-ACF7-039DE0758421}"/>
          </ac:picMkLst>
        </pc:picChg>
        <pc:picChg chg="add mod">
          <ac:chgData name="Nerea Frances Perez" userId="debb917a-d238-4c5e-b868-25e26789d50d" providerId="ADAL" clId="{35251A41-F9A1-4A65-A21A-A83FAF1BA128}" dt="2020-05-25T15:52:35.602" v="2470" actId="1076"/>
          <ac:picMkLst>
            <pc:docMk/>
            <pc:sldMk cId="4024336048" sldId="284"/>
            <ac:picMk id="6" creationId="{C9275A80-2BAB-40CA-92EF-A21F37B90C7C}"/>
          </ac:picMkLst>
        </pc:picChg>
        <pc:picChg chg="del">
          <ac:chgData name="Nerea Frances Perez" userId="debb917a-d238-4c5e-b868-25e26789d50d" providerId="ADAL" clId="{35251A41-F9A1-4A65-A21A-A83FAF1BA128}" dt="2020-05-25T15:26:17.333" v="2005" actId="478"/>
          <ac:picMkLst>
            <pc:docMk/>
            <pc:sldMk cId="4024336048" sldId="284"/>
            <ac:picMk id="8" creationId="{C9DC27CA-C735-44AC-948B-FA0682F6D763}"/>
          </ac:picMkLst>
        </pc:picChg>
        <pc:picChg chg="del">
          <ac:chgData name="Nerea Frances Perez" userId="debb917a-d238-4c5e-b868-25e26789d50d" providerId="ADAL" clId="{35251A41-F9A1-4A65-A21A-A83FAF1BA128}" dt="2020-05-25T15:26:05.642" v="2003" actId="478"/>
          <ac:picMkLst>
            <pc:docMk/>
            <pc:sldMk cId="4024336048" sldId="284"/>
            <ac:picMk id="11" creationId="{337C6CCD-96BC-46F0-8546-BAA151409976}"/>
          </ac:picMkLst>
        </pc:picChg>
        <pc:picChg chg="add mod">
          <ac:chgData name="Nerea Frances Perez" userId="debb917a-d238-4c5e-b868-25e26789d50d" providerId="ADAL" clId="{35251A41-F9A1-4A65-A21A-A83FAF1BA128}" dt="2020-05-25T15:32:55.411" v="2358" actId="1036"/>
          <ac:picMkLst>
            <pc:docMk/>
            <pc:sldMk cId="4024336048" sldId="284"/>
            <ac:picMk id="12" creationId="{B69F467F-1B83-4F8A-9B31-9231EB2FFFA6}"/>
          </ac:picMkLst>
        </pc:picChg>
        <pc:picChg chg="del">
          <ac:chgData name="Nerea Frances Perez" userId="debb917a-d238-4c5e-b868-25e26789d50d" providerId="ADAL" clId="{35251A41-F9A1-4A65-A21A-A83FAF1BA128}" dt="2020-05-25T15:26:03.330" v="2002" actId="478"/>
          <ac:picMkLst>
            <pc:docMk/>
            <pc:sldMk cId="4024336048" sldId="284"/>
            <ac:picMk id="13" creationId="{E4B96586-F666-4B11-B577-7351257FDB2A}"/>
          </ac:picMkLst>
        </pc:picChg>
      </pc:sldChg>
      <pc:sldChg chg="addSp delSp modSp new mod modTransition">
        <pc:chgData name="Nerea Frances Perez" userId="debb917a-d238-4c5e-b868-25e26789d50d" providerId="ADAL" clId="{35251A41-F9A1-4A65-A21A-A83FAF1BA128}" dt="2020-05-25T21:46:49.980" v="3602"/>
        <pc:sldMkLst>
          <pc:docMk/>
          <pc:sldMk cId="3731575137" sldId="285"/>
        </pc:sldMkLst>
        <pc:spChg chg="add mod">
          <ac:chgData name="Nerea Frances Perez" userId="debb917a-d238-4c5e-b868-25e26789d50d" providerId="ADAL" clId="{35251A41-F9A1-4A65-A21A-A83FAF1BA128}" dt="2020-05-25T17:17:56.220" v="3516" actId="1076"/>
          <ac:spMkLst>
            <pc:docMk/>
            <pc:sldMk cId="3731575137" sldId="285"/>
            <ac:spMk id="2" creationId="{6BF26567-2993-4838-ABE2-B18BE1981D16}"/>
          </ac:spMkLst>
        </pc:spChg>
        <pc:spChg chg="add mod">
          <ac:chgData name="Nerea Frances Perez" userId="debb917a-d238-4c5e-b868-25e26789d50d" providerId="ADAL" clId="{35251A41-F9A1-4A65-A21A-A83FAF1BA128}" dt="2020-05-25T17:28:54.853" v="3568"/>
          <ac:spMkLst>
            <pc:docMk/>
            <pc:sldMk cId="3731575137" sldId="285"/>
            <ac:spMk id="3" creationId="{EA480491-DED5-4226-B783-B32E36006AC0}"/>
          </ac:spMkLst>
        </pc:spChg>
        <pc:spChg chg="add mod">
          <ac:chgData name="Nerea Frances Perez" userId="debb917a-d238-4c5e-b868-25e26789d50d" providerId="ADAL" clId="{35251A41-F9A1-4A65-A21A-A83FAF1BA128}" dt="2020-05-25T17:29:38.650" v="3569"/>
          <ac:spMkLst>
            <pc:docMk/>
            <pc:sldMk cId="3731575137" sldId="285"/>
            <ac:spMk id="4" creationId="{F69259CC-0E07-4397-96A9-70CC319A19D9}"/>
          </ac:spMkLst>
        </pc:spChg>
        <pc:spChg chg="add mod">
          <ac:chgData name="Nerea Frances Perez" userId="debb917a-d238-4c5e-b868-25e26789d50d" providerId="ADAL" clId="{35251A41-F9A1-4A65-A21A-A83FAF1BA128}" dt="2020-05-25T17:29:54.362" v="3570"/>
          <ac:spMkLst>
            <pc:docMk/>
            <pc:sldMk cId="3731575137" sldId="285"/>
            <ac:spMk id="5" creationId="{0AFF2E03-CED1-403D-93CD-223C0DB30072}"/>
          </ac:spMkLst>
        </pc:spChg>
        <pc:spChg chg="add mod">
          <ac:chgData name="Nerea Frances Perez" userId="debb917a-d238-4c5e-b868-25e26789d50d" providerId="ADAL" clId="{35251A41-F9A1-4A65-A21A-A83FAF1BA128}" dt="2020-05-25T17:30:22.229" v="3571"/>
          <ac:spMkLst>
            <pc:docMk/>
            <pc:sldMk cId="3731575137" sldId="285"/>
            <ac:spMk id="6" creationId="{06847B7B-EA9E-49C1-BD28-E2A0F990C7B0}"/>
          </ac:spMkLst>
        </pc:spChg>
        <pc:spChg chg="add del mod">
          <ac:chgData name="Nerea Frances Perez" userId="debb917a-d238-4c5e-b868-25e26789d50d" providerId="ADAL" clId="{35251A41-F9A1-4A65-A21A-A83FAF1BA128}" dt="2020-05-25T17:30:40.249" v="3572"/>
          <ac:spMkLst>
            <pc:docMk/>
            <pc:sldMk cId="3731575137" sldId="285"/>
            <ac:spMk id="7" creationId="{779AACFD-84B6-4887-9ACC-B731875CD7F9}"/>
          </ac:spMkLst>
        </pc:spChg>
        <pc:spChg chg="add mod">
          <ac:chgData name="Nerea Frances Perez" userId="debb917a-d238-4c5e-b868-25e26789d50d" providerId="ADAL" clId="{35251A41-F9A1-4A65-A21A-A83FAF1BA128}" dt="2020-05-25T17:30:56.751" v="3573"/>
          <ac:spMkLst>
            <pc:docMk/>
            <pc:sldMk cId="3731575137" sldId="285"/>
            <ac:spMk id="8" creationId="{03C56845-0EA2-4216-84E8-D9CED0D5A9C8}"/>
          </ac:spMkLst>
        </pc:spChg>
        <pc:spChg chg="add mod">
          <ac:chgData name="Nerea Frances Perez" userId="debb917a-d238-4c5e-b868-25e26789d50d" providerId="ADAL" clId="{35251A41-F9A1-4A65-A21A-A83FAF1BA128}" dt="2020-05-25T17:31:13.796" v="3574"/>
          <ac:spMkLst>
            <pc:docMk/>
            <pc:sldMk cId="3731575137" sldId="285"/>
            <ac:spMk id="9" creationId="{AF375C3C-2521-4F00-9A66-91EE9280621A}"/>
          </ac:spMkLst>
        </pc:spChg>
        <pc:spChg chg="add mod">
          <ac:chgData name="Nerea Frances Perez" userId="debb917a-d238-4c5e-b868-25e26789d50d" providerId="ADAL" clId="{35251A41-F9A1-4A65-A21A-A83FAF1BA128}" dt="2020-05-25T17:31:32.775" v="3575"/>
          <ac:spMkLst>
            <pc:docMk/>
            <pc:sldMk cId="3731575137" sldId="285"/>
            <ac:spMk id="10" creationId="{A462F612-E946-49AD-804D-1AE5F6E245C6}"/>
          </ac:spMkLst>
        </pc:spChg>
        <pc:spChg chg="add mod">
          <ac:chgData name="Nerea Frances Perez" userId="debb917a-d238-4c5e-b868-25e26789d50d" providerId="ADAL" clId="{35251A41-F9A1-4A65-A21A-A83FAF1BA128}" dt="2020-05-25T17:31:44.774" v="3576"/>
          <ac:spMkLst>
            <pc:docMk/>
            <pc:sldMk cId="3731575137" sldId="285"/>
            <ac:spMk id="11" creationId="{A49A36E5-2828-4655-9C28-9AFEDC458AA3}"/>
          </ac:spMkLst>
        </pc:spChg>
        <pc:spChg chg="add mod">
          <ac:chgData name="Nerea Frances Perez" userId="debb917a-d238-4c5e-b868-25e26789d50d" providerId="ADAL" clId="{35251A41-F9A1-4A65-A21A-A83FAF1BA128}" dt="2020-05-25T17:31:59.391" v="3577"/>
          <ac:spMkLst>
            <pc:docMk/>
            <pc:sldMk cId="3731575137" sldId="285"/>
            <ac:spMk id="12" creationId="{1F3FD703-B194-4031-8366-9CE3F840156C}"/>
          </ac:spMkLst>
        </pc:spChg>
        <pc:spChg chg="add mod">
          <ac:chgData name="Nerea Frances Perez" userId="debb917a-d238-4c5e-b868-25e26789d50d" providerId="ADAL" clId="{35251A41-F9A1-4A65-A21A-A83FAF1BA128}" dt="2020-05-25T17:32:17.409" v="3578"/>
          <ac:spMkLst>
            <pc:docMk/>
            <pc:sldMk cId="3731575137" sldId="285"/>
            <ac:spMk id="13" creationId="{D720FC48-D25D-414C-AA1F-735D0B1E9BED}"/>
          </ac:spMkLst>
        </pc:spChg>
        <pc:spChg chg="add mod">
          <ac:chgData name="Nerea Frances Perez" userId="debb917a-d238-4c5e-b868-25e26789d50d" providerId="ADAL" clId="{35251A41-F9A1-4A65-A21A-A83FAF1BA128}" dt="2020-05-25T17:32:29.712" v="3579"/>
          <ac:spMkLst>
            <pc:docMk/>
            <pc:sldMk cId="3731575137" sldId="285"/>
            <ac:spMk id="14" creationId="{5356A644-6FF7-44BE-A1FC-4C32A55E7E06}"/>
          </ac:spMkLst>
        </pc:spChg>
        <pc:spChg chg="add mod">
          <ac:chgData name="Nerea Frances Perez" userId="debb917a-d238-4c5e-b868-25e26789d50d" providerId="ADAL" clId="{35251A41-F9A1-4A65-A21A-A83FAF1BA128}" dt="2020-05-25T17:32:55.677" v="3580"/>
          <ac:spMkLst>
            <pc:docMk/>
            <pc:sldMk cId="3731575137" sldId="285"/>
            <ac:spMk id="15" creationId="{C6577200-B48F-4408-BEFC-E05068FF7542}"/>
          </ac:spMkLst>
        </pc:spChg>
        <pc:spChg chg="add mod">
          <ac:chgData name="Nerea Frances Perez" userId="debb917a-d238-4c5e-b868-25e26789d50d" providerId="ADAL" clId="{35251A41-F9A1-4A65-A21A-A83FAF1BA128}" dt="2020-05-25T17:33:09.452" v="3581"/>
          <ac:spMkLst>
            <pc:docMk/>
            <pc:sldMk cId="3731575137" sldId="285"/>
            <ac:spMk id="16" creationId="{616F8252-F3D3-45BF-AA06-AE025F516278}"/>
          </ac:spMkLst>
        </pc:spChg>
        <pc:spChg chg="add mod ord">
          <ac:chgData name="Nerea Frances Perez" userId="debb917a-d238-4c5e-b868-25e26789d50d" providerId="ADAL" clId="{35251A41-F9A1-4A65-A21A-A83FAF1BA128}" dt="2020-05-25T17:23:32.011" v="3535" actId="2085"/>
          <ac:spMkLst>
            <pc:docMk/>
            <pc:sldMk cId="3731575137" sldId="285"/>
            <ac:spMk id="63" creationId="{AC2134B5-6120-4D80-AD65-A5B537717A7F}"/>
          </ac:spMkLst>
        </pc:spChg>
        <pc:picChg chg="add del mod">
          <ac:chgData name="Nerea Frances Perez" userId="debb917a-d238-4c5e-b868-25e26789d50d" providerId="ADAL" clId="{35251A41-F9A1-4A65-A21A-A83FAF1BA128}" dt="2020-05-25T17:08:38.385" v="3417" actId="478"/>
          <ac:picMkLst>
            <pc:docMk/>
            <pc:sldMk cId="3731575137" sldId="285"/>
            <ac:picMk id="18" creationId="{EFA0B0D1-365D-476D-BC58-C6AEEB1909C1}"/>
          </ac:picMkLst>
        </pc:picChg>
        <pc:picChg chg="add del mod">
          <ac:chgData name="Nerea Frances Perez" userId="debb917a-d238-4c5e-b868-25e26789d50d" providerId="ADAL" clId="{35251A41-F9A1-4A65-A21A-A83FAF1BA128}" dt="2020-05-25T17:08:38.385" v="3417" actId="478"/>
          <ac:picMkLst>
            <pc:docMk/>
            <pc:sldMk cId="3731575137" sldId="285"/>
            <ac:picMk id="20" creationId="{C20A807D-F1BC-43FE-9ABA-E14D91DD510F}"/>
          </ac:picMkLst>
        </pc:picChg>
        <pc:picChg chg="add del mod">
          <ac:chgData name="Nerea Frances Perez" userId="debb917a-d238-4c5e-b868-25e26789d50d" providerId="ADAL" clId="{35251A41-F9A1-4A65-A21A-A83FAF1BA128}" dt="2020-05-25T17:08:38.385" v="3417" actId="478"/>
          <ac:picMkLst>
            <pc:docMk/>
            <pc:sldMk cId="3731575137" sldId="285"/>
            <ac:picMk id="22" creationId="{89B65FDC-5DC3-4F1A-8316-CE399DC3BBDF}"/>
          </ac:picMkLst>
        </pc:picChg>
        <pc:picChg chg="add del mod">
          <ac:chgData name="Nerea Frances Perez" userId="debb917a-d238-4c5e-b868-25e26789d50d" providerId="ADAL" clId="{35251A41-F9A1-4A65-A21A-A83FAF1BA128}" dt="2020-05-25T17:08:38.385" v="3417" actId="478"/>
          <ac:picMkLst>
            <pc:docMk/>
            <pc:sldMk cId="3731575137" sldId="285"/>
            <ac:picMk id="24" creationId="{D525C9FA-26F3-4BCC-9D75-3044A46953C5}"/>
          </ac:picMkLst>
        </pc:picChg>
        <pc:picChg chg="add del mod">
          <ac:chgData name="Nerea Frances Perez" userId="debb917a-d238-4c5e-b868-25e26789d50d" providerId="ADAL" clId="{35251A41-F9A1-4A65-A21A-A83FAF1BA128}" dt="2020-05-25T17:08:38.385" v="3417" actId="478"/>
          <ac:picMkLst>
            <pc:docMk/>
            <pc:sldMk cId="3731575137" sldId="285"/>
            <ac:picMk id="26" creationId="{2BDF5742-54BA-4D41-A79F-99FE09A29D77}"/>
          </ac:picMkLst>
        </pc:picChg>
        <pc:picChg chg="add del mod">
          <ac:chgData name="Nerea Frances Perez" userId="debb917a-d238-4c5e-b868-25e26789d50d" providerId="ADAL" clId="{35251A41-F9A1-4A65-A21A-A83FAF1BA128}" dt="2020-05-25T17:08:38.385" v="3417" actId="478"/>
          <ac:picMkLst>
            <pc:docMk/>
            <pc:sldMk cId="3731575137" sldId="285"/>
            <ac:picMk id="28" creationId="{252D3E40-271E-4556-A779-31FB3512C81E}"/>
          </ac:picMkLst>
        </pc:picChg>
        <pc:picChg chg="add del mod">
          <ac:chgData name="Nerea Frances Perez" userId="debb917a-d238-4c5e-b868-25e26789d50d" providerId="ADAL" clId="{35251A41-F9A1-4A65-A21A-A83FAF1BA128}" dt="2020-05-25T17:08:38.385" v="3417" actId="478"/>
          <ac:picMkLst>
            <pc:docMk/>
            <pc:sldMk cId="3731575137" sldId="285"/>
            <ac:picMk id="30" creationId="{ECE41720-F3E6-4F0F-965E-53C194FEC15E}"/>
          </ac:picMkLst>
        </pc:picChg>
        <pc:picChg chg="add del mod">
          <ac:chgData name="Nerea Frances Perez" userId="debb917a-d238-4c5e-b868-25e26789d50d" providerId="ADAL" clId="{35251A41-F9A1-4A65-A21A-A83FAF1BA128}" dt="2020-05-25T17:08:38.385" v="3417" actId="478"/>
          <ac:picMkLst>
            <pc:docMk/>
            <pc:sldMk cId="3731575137" sldId="285"/>
            <ac:picMk id="32" creationId="{60DE5530-8B9D-4F03-BD30-7BF451AF0ED2}"/>
          </ac:picMkLst>
        </pc:picChg>
        <pc:picChg chg="add del mod">
          <ac:chgData name="Nerea Frances Perez" userId="debb917a-d238-4c5e-b868-25e26789d50d" providerId="ADAL" clId="{35251A41-F9A1-4A65-A21A-A83FAF1BA128}" dt="2020-05-25T17:08:38.385" v="3417" actId="478"/>
          <ac:picMkLst>
            <pc:docMk/>
            <pc:sldMk cId="3731575137" sldId="285"/>
            <ac:picMk id="34" creationId="{28847F8E-82CF-4EDB-A230-D3939AACE8AB}"/>
          </ac:picMkLst>
        </pc:picChg>
        <pc:picChg chg="add del mod">
          <ac:chgData name="Nerea Frances Perez" userId="debb917a-d238-4c5e-b868-25e26789d50d" providerId="ADAL" clId="{35251A41-F9A1-4A65-A21A-A83FAF1BA128}" dt="2020-05-25T17:08:38.385" v="3417" actId="478"/>
          <ac:picMkLst>
            <pc:docMk/>
            <pc:sldMk cId="3731575137" sldId="285"/>
            <ac:picMk id="36" creationId="{F5D5FFDB-0C68-48E7-A550-3988FE639444}"/>
          </ac:picMkLst>
        </pc:picChg>
        <pc:picChg chg="add del mod">
          <ac:chgData name="Nerea Frances Perez" userId="debb917a-d238-4c5e-b868-25e26789d50d" providerId="ADAL" clId="{35251A41-F9A1-4A65-A21A-A83FAF1BA128}" dt="2020-05-25T17:09:22.521" v="3422" actId="478"/>
          <ac:picMkLst>
            <pc:docMk/>
            <pc:sldMk cId="3731575137" sldId="285"/>
            <ac:picMk id="38" creationId="{2B09AB2B-2B04-47B8-8BD9-8C0ADF1789F6}"/>
          </ac:picMkLst>
        </pc:picChg>
        <pc:picChg chg="add del mod">
          <ac:chgData name="Nerea Frances Perez" userId="debb917a-d238-4c5e-b868-25e26789d50d" providerId="ADAL" clId="{35251A41-F9A1-4A65-A21A-A83FAF1BA128}" dt="2020-05-25T17:09:22.521" v="3422" actId="478"/>
          <ac:picMkLst>
            <pc:docMk/>
            <pc:sldMk cId="3731575137" sldId="285"/>
            <ac:picMk id="40" creationId="{C5CE2F29-9D2A-4482-8447-D003611C906D}"/>
          </ac:picMkLst>
        </pc:picChg>
        <pc:picChg chg="add del mod">
          <ac:chgData name="Nerea Frances Perez" userId="debb917a-d238-4c5e-b868-25e26789d50d" providerId="ADAL" clId="{35251A41-F9A1-4A65-A21A-A83FAF1BA128}" dt="2020-05-25T17:09:22.521" v="3422" actId="478"/>
          <ac:picMkLst>
            <pc:docMk/>
            <pc:sldMk cId="3731575137" sldId="285"/>
            <ac:picMk id="42" creationId="{DA5856E2-6142-4616-8E80-786F2E6C9665}"/>
          </ac:picMkLst>
        </pc:picChg>
        <pc:picChg chg="add mod">
          <ac:chgData name="Nerea Frances Perez" userId="debb917a-d238-4c5e-b868-25e26789d50d" providerId="ADAL" clId="{35251A41-F9A1-4A65-A21A-A83FAF1BA128}" dt="2020-05-25T17:19:05.897" v="3523" actId="1076"/>
          <ac:picMkLst>
            <pc:docMk/>
            <pc:sldMk cId="3731575137" sldId="285"/>
            <ac:picMk id="44" creationId="{DAA8E333-E044-4456-AC56-4E66BC1FD536}"/>
          </ac:picMkLst>
        </pc:picChg>
        <pc:picChg chg="add mod">
          <ac:chgData name="Nerea Frances Perez" userId="debb917a-d238-4c5e-b868-25e26789d50d" providerId="ADAL" clId="{35251A41-F9A1-4A65-A21A-A83FAF1BA128}" dt="2020-05-25T17:19:05.897" v="3523" actId="1076"/>
          <ac:picMkLst>
            <pc:docMk/>
            <pc:sldMk cId="3731575137" sldId="285"/>
            <ac:picMk id="46" creationId="{17407160-1FC8-41D6-AF56-6C152D5F9540}"/>
          </ac:picMkLst>
        </pc:picChg>
        <pc:picChg chg="add mod">
          <ac:chgData name="Nerea Frances Perez" userId="debb917a-d238-4c5e-b868-25e26789d50d" providerId="ADAL" clId="{35251A41-F9A1-4A65-A21A-A83FAF1BA128}" dt="2020-05-25T17:19:05.897" v="3523" actId="1076"/>
          <ac:picMkLst>
            <pc:docMk/>
            <pc:sldMk cId="3731575137" sldId="285"/>
            <ac:picMk id="48" creationId="{B0BFBB0F-2748-4C9D-AA90-096D6EB5E21B}"/>
          </ac:picMkLst>
        </pc:picChg>
        <pc:picChg chg="add mod">
          <ac:chgData name="Nerea Frances Perez" userId="debb917a-d238-4c5e-b868-25e26789d50d" providerId="ADAL" clId="{35251A41-F9A1-4A65-A21A-A83FAF1BA128}" dt="2020-05-25T17:19:05.897" v="3523" actId="1076"/>
          <ac:picMkLst>
            <pc:docMk/>
            <pc:sldMk cId="3731575137" sldId="285"/>
            <ac:picMk id="50" creationId="{99A56F0E-6FFF-49DB-951A-45A9C984A826}"/>
          </ac:picMkLst>
        </pc:picChg>
        <pc:picChg chg="add mod">
          <ac:chgData name="Nerea Frances Perez" userId="debb917a-d238-4c5e-b868-25e26789d50d" providerId="ADAL" clId="{35251A41-F9A1-4A65-A21A-A83FAF1BA128}" dt="2020-05-25T17:18:06.321" v="3517" actId="1076"/>
          <ac:picMkLst>
            <pc:docMk/>
            <pc:sldMk cId="3731575137" sldId="285"/>
            <ac:picMk id="52" creationId="{83F806BA-217F-4679-BB0B-D3D9696B025A}"/>
          </ac:picMkLst>
        </pc:picChg>
        <pc:picChg chg="add mod">
          <ac:chgData name="Nerea Frances Perez" userId="debb917a-d238-4c5e-b868-25e26789d50d" providerId="ADAL" clId="{35251A41-F9A1-4A65-A21A-A83FAF1BA128}" dt="2020-05-25T17:19:05.897" v="3523" actId="1076"/>
          <ac:picMkLst>
            <pc:docMk/>
            <pc:sldMk cId="3731575137" sldId="285"/>
            <ac:picMk id="54" creationId="{99881875-E9E1-46FE-9122-59A3A9A66499}"/>
          </ac:picMkLst>
        </pc:picChg>
        <pc:picChg chg="add mod">
          <ac:chgData name="Nerea Frances Perez" userId="debb917a-d238-4c5e-b868-25e26789d50d" providerId="ADAL" clId="{35251A41-F9A1-4A65-A21A-A83FAF1BA128}" dt="2020-05-25T17:19:11.321" v="3525" actId="1037"/>
          <ac:picMkLst>
            <pc:docMk/>
            <pc:sldMk cId="3731575137" sldId="285"/>
            <ac:picMk id="56" creationId="{EFAA775C-495E-457D-8A4C-E729C1AC43CA}"/>
          </ac:picMkLst>
        </pc:picChg>
        <pc:picChg chg="add mod">
          <ac:chgData name="Nerea Frances Perez" userId="debb917a-d238-4c5e-b868-25e26789d50d" providerId="ADAL" clId="{35251A41-F9A1-4A65-A21A-A83FAF1BA128}" dt="2020-05-25T17:18:06.321" v="3517" actId="1076"/>
          <ac:picMkLst>
            <pc:docMk/>
            <pc:sldMk cId="3731575137" sldId="285"/>
            <ac:picMk id="58" creationId="{87037998-4BAE-46CA-90A8-25FB1E2B5022}"/>
          </ac:picMkLst>
        </pc:picChg>
        <pc:picChg chg="add mod">
          <ac:chgData name="Nerea Frances Perez" userId="debb917a-d238-4c5e-b868-25e26789d50d" providerId="ADAL" clId="{35251A41-F9A1-4A65-A21A-A83FAF1BA128}" dt="2020-05-25T17:18:06.321" v="3517" actId="1076"/>
          <ac:picMkLst>
            <pc:docMk/>
            <pc:sldMk cId="3731575137" sldId="285"/>
            <ac:picMk id="60" creationId="{1F77E8C0-A623-4968-82D5-DFF3F3780D22}"/>
          </ac:picMkLst>
        </pc:picChg>
        <pc:picChg chg="add mod">
          <ac:chgData name="Nerea Frances Perez" userId="debb917a-d238-4c5e-b868-25e26789d50d" providerId="ADAL" clId="{35251A41-F9A1-4A65-A21A-A83FAF1BA128}" dt="2020-05-25T17:18:06.321" v="3517" actId="1076"/>
          <ac:picMkLst>
            <pc:docMk/>
            <pc:sldMk cId="3731575137" sldId="285"/>
            <ac:picMk id="62" creationId="{31C198EE-BF74-4305-8C1B-39921CD6B615}"/>
          </ac:picMkLst>
        </pc:picChg>
      </pc:sldChg>
      <pc:sldChg chg="new del">
        <pc:chgData name="Nerea Frances Perez" userId="debb917a-d238-4c5e-b868-25e26789d50d" providerId="ADAL" clId="{35251A41-F9A1-4A65-A21A-A83FAF1BA128}" dt="2020-05-26T09:34:10.375" v="3670" actId="680"/>
        <pc:sldMkLst>
          <pc:docMk/>
          <pc:sldMk cId="1211215559" sldId="286"/>
        </pc:sldMkLst>
      </pc:sldChg>
      <pc:sldMasterChg chg="modTransition modSldLayout">
        <pc:chgData name="Nerea Frances Perez" userId="debb917a-d238-4c5e-b868-25e26789d50d" providerId="ADAL" clId="{35251A41-F9A1-4A65-A21A-A83FAF1BA128}" dt="2020-05-25T21:46:29.018" v="3591"/>
        <pc:sldMasterMkLst>
          <pc:docMk/>
          <pc:sldMasterMk cId="1920386574" sldId="2147483648"/>
        </pc:sldMasterMkLst>
        <pc:sldLayoutChg chg="modTransition">
          <pc:chgData name="Nerea Frances Perez" userId="debb917a-d238-4c5e-b868-25e26789d50d" providerId="ADAL" clId="{35251A41-F9A1-4A65-A21A-A83FAF1BA128}" dt="2020-05-25T21:46:29.018" v="3591"/>
          <pc:sldLayoutMkLst>
            <pc:docMk/>
            <pc:sldMasterMk cId="1920386574" sldId="2147483648"/>
            <pc:sldLayoutMk cId="920906050" sldId="2147483649"/>
          </pc:sldLayoutMkLst>
        </pc:sldLayoutChg>
        <pc:sldLayoutChg chg="modTransition">
          <pc:chgData name="Nerea Frances Perez" userId="debb917a-d238-4c5e-b868-25e26789d50d" providerId="ADAL" clId="{35251A41-F9A1-4A65-A21A-A83FAF1BA128}" dt="2020-05-25T21:46:29.018" v="3591"/>
          <pc:sldLayoutMkLst>
            <pc:docMk/>
            <pc:sldMasterMk cId="1920386574" sldId="2147483648"/>
            <pc:sldLayoutMk cId="1731169808" sldId="2147483650"/>
          </pc:sldLayoutMkLst>
        </pc:sldLayoutChg>
        <pc:sldLayoutChg chg="modTransition">
          <pc:chgData name="Nerea Frances Perez" userId="debb917a-d238-4c5e-b868-25e26789d50d" providerId="ADAL" clId="{35251A41-F9A1-4A65-A21A-A83FAF1BA128}" dt="2020-05-25T21:46:29.018" v="3591"/>
          <pc:sldLayoutMkLst>
            <pc:docMk/>
            <pc:sldMasterMk cId="1920386574" sldId="2147483648"/>
            <pc:sldLayoutMk cId="368753395" sldId="2147483651"/>
          </pc:sldLayoutMkLst>
        </pc:sldLayoutChg>
        <pc:sldLayoutChg chg="modTransition">
          <pc:chgData name="Nerea Frances Perez" userId="debb917a-d238-4c5e-b868-25e26789d50d" providerId="ADAL" clId="{35251A41-F9A1-4A65-A21A-A83FAF1BA128}" dt="2020-05-25T21:46:29.018" v="3591"/>
          <pc:sldLayoutMkLst>
            <pc:docMk/>
            <pc:sldMasterMk cId="1920386574" sldId="2147483648"/>
            <pc:sldLayoutMk cId="1333908006" sldId="2147483652"/>
          </pc:sldLayoutMkLst>
        </pc:sldLayoutChg>
        <pc:sldLayoutChg chg="modTransition">
          <pc:chgData name="Nerea Frances Perez" userId="debb917a-d238-4c5e-b868-25e26789d50d" providerId="ADAL" clId="{35251A41-F9A1-4A65-A21A-A83FAF1BA128}" dt="2020-05-25T21:46:29.018" v="3591"/>
          <pc:sldLayoutMkLst>
            <pc:docMk/>
            <pc:sldMasterMk cId="1920386574" sldId="2147483648"/>
            <pc:sldLayoutMk cId="1950391751" sldId="2147483653"/>
          </pc:sldLayoutMkLst>
        </pc:sldLayoutChg>
        <pc:sldLayoutChg chg="modTransition">
          <pc:chgData name="Nerea Frances Perez" userId="debb917a-d238-4c5e-b868-25e26789d50d" providerId="ADAL" clId="{35251A41-F9A1-4A65-A21A-A83FAF1BA128}" dt="2020-05-25T21:46:29.018" v="3591"/>
          <pc:sldLayoutMkLst>
            <pc:docMk/>
            <pc:sldMasterMk cId="1920386574" sldId="2147483648"/>
            <pc:sldLayoutMk cId="1380595077" sldId="2147483654"/>
          </pc:sldLayoutMkLst>
        </pc:sldLayoutChg>
        <pc:sldLayoutChg chg="modTransition">
          <pc:chgData name="Nerea Frances Perez" userId="debb917a-d238-4c5e-b868-25e26789d50d" providerId="ADAL" clId="{35251A41-F9A1-4A65-A21A-A83FAF1BA128}" dt="2020-05-25T21:46:29.018" v="3591"/>
          <pc:sldLayoutMkLst>
            <pc:docMk/>
            <pc:sldMasterMk cId="1920386574" sldId="2147483648"/>
            <pc:sldLayoutMk cId="1432660241" sldId="2147483655"/>
          </pc:sldLayoutMkLst>
        </pc:sldLayoutChg>
        <pc:sldLayoutChg chg="modTransition">
          <pc:chgData name="Nerea Frances Perez" userId="debb917a-d238-4c5e-b868-25e26789d50d" providerId="ADAL" clId="{35251A41-F9A1-4A65-A21A-A83FAF1BA128}" dt="2020-05-25T21:46:29.018" v="3591"/>
          <pc:sldLayoutMkLst>
            <pc:docMk/>
            <pc:sldMasterMk cId="1920386574" sldId="2147483648"/>
            <pc:sldLayoutMk cId="1907411992" sldId="2147483656"/>
          </pc:sldLayoutMkLst>
        </pc:sldLayoutChg>
        <pc:sldLayoutChg chg="modTransition">
          <pc:chgData name="Nerea Frances Perez" userId="debb917a-d238-4c5e-b868-25e26789d50d" providerId="ADAL" clId="{35251A41-F9A1-4A65-A21A-A83FAF1BA128}" dt="2020-05-25T21:46:29.018" v="3591"/>
          <pc:sldLayoutMkLst>
            <pc:docMk/>
            <pc:sldMasterMk cId="1920386574" sldId="2147483648"/>
            <pc:sldLayoutMk cId="3609991698" sldId="2147483657"/>
          </pc:sldLayoutMkLst>
        </pc:sldLayoutChg>
        <pc:sldLayoutChg chg="modTransition">
          <pc:chgData name="Nerea Frances Perez" userId="debb917a-d238-4c5e-b868-25e26789d50d" providerId="ADAL" clId="{35251A41-F9A1-4A65-A21A-A83FAF1BA128}" dt="2020-05-25T21:46:29.018" v="3591"/>
          <pc:sldLayoutMkLst>
            <pc:docMk/>
            <pc:sldMasterMk cId="1920386574" sldId="2147483648"/>
            <pc:sldLayoutMk cId="2624836655" sldId="2147483658"/>
          </pc:sldLayoutMkLst>
        </pc:sldLayoutChg>
        <pc:sldLayoutChg chg="modTransition">
          <pc:chgData name="Nerea Frances Perez" userId="debb917a-d238-4c5e-b868-25e26789d50d" providerId="ADAL" clId="{35251A41-F9A1-4A65-A21A-A83FAF1BA128}" dt="2020-05-25T21:46:29.018" v="3591"/>
          <pc:sldLayoutMkLst>
            <pc:docMk/>
            <pc:sldMasterMk cId="1920386574" sldId="2147483648"/>
            <pc:sldLayoutMk cId="1053511165" sldId="2147483659"/>
          </pc:sldLayoutMkLst>
        </pc:sldLayoutChg>
      </pc:sldMasterChg>
    </pc:docChg>
  </pc:docChgLst>
  <pc:docChgLst>
    <pc:chgData name="Iñaki Diez Lambies" userId="8da39e2e-1189-4ef2-be83-a35f51523e7e" providerId="ADAL" clId="{C544DD39-5B5C-4AA4-912F-638D799B369A}"/>
    <pc:docChg chg="modSld">
      <pc:chgData name="Iñaki Diez Lambies" userId="8da39e2e-1189-4ef2-be83-a35f51523e7e" providerId="ADAL" clId="{C544DD39-5B5C-4AA4-912F-638D799B369A}" dt="2020-05-26T09:41:03.634" v="19" actId="20577"/>
      <pc:docMkLst>
        <pc:docMk/>
      </pc:docMkLst>
      <pc:sldChg chg="modNotesTx">
        <pc:chgData name="Iñaki Diez Lambies" userId="8da39e2e-1189-4ef2-be83-a35f51523e7e" providerId="ADAL" clId="{C544DD39-5B5C-4AA4-912F-638D799B369A}" dt="2020-05-26T09:23:33.520" v="5" actId="20577"/>
        <pc:sldMkLst>
          <pc:docMk/>
          <pc:sldMk cId="2283115205" sldId="259"/>
        </pc:sldMkLst>
      </pc:sldChg>
      <pc:sldChg chg="modNotesTx">
        <pc:chgData name="Iñaki Diez Lambies" userId="8da39e2e-1189-4ef2-be83-a35f51523e7e" providerId="ADAL" clId="{C544DD39-5B5C-4AA4-912F-638D799B369A}" dt="2020-05-26T09:33:55.387" v="7" actId="20577"/>
        <pc:sldMkLst>
          <pc:docMk/>
          <pc:sldMk cId="1379871813" sldId="266"/>
        </pc:sldMkLst>
      </pc:sldChg>
      <pc:sldChg chg="modNotesTx">
        <pc:chgData name="Iñaki Diez Lambies" userId="8da39e2e-1189-4ef2-be83-a35f51523e7e" providerId="ADAL" clId="{C544DD39-5B5C-4AA4-912F-638D799B369A}" dt="2020-05-26T09:34:44.573" v="8" actId="20577"/>
        <pc:sldMkLst>
          <pc:docMk/>
          <pc:sldMk cId="3363802472" sldId="268"/>
        </pc:sldMkLst>
      </pc:sldChg>
      <pc:sldChg chg="modNotesTx">
        <pc:chgData name="Iñaki Diez Lambies" userId="8da39e2e-1189-4ef2-be83-a35f51523e7e" providerId="ADAL" clId="{C544DD39-5B5C-4AA4-912F-638D799B369A}" dt="2020-05-26T09:35:46.963" v="9" actId="20577"/>
        <pc:sldMkLst>
          <pc:docMk/>
          <pc:sldMk cId="1000797872" sldId="269"/>
        </pc:sldMkLst>
      </pc:sldChg>
      <pc:sldChg chg="modNotesTx">
        <pc:chgData name="Iñaki Diez Lambies" userId="8da39e2e-1189-4ef2-be83-a35f51523e7e" providerId="ADAL" clId="{C544DD39-5B5C-4AA4-912F-638D799B369A}" dt="2020-05-26T09:36:43.004" v="10" actId="20577"/>
        <pc:sldMkLst>
          <pc:docMk/>
          <pc:sldMk cId="2305136037" sldId="271"/>
        </pc:sldMkLst>
      </pc:sldChg>
      <pc:sldChg chg="modNotesTx">
        <pc:chgData name="Iñaki Diez Lambies" userId="8da39e2e-1189-4ef2-be83-a35f51523e7e" providerId="ADAL" clId="{C544DD39-5B5C-4AA4-912F-638D799B369A}" dt="2020-05-26T09:38:02.710" v="12" actId="20577"/>
        <pc:sldMkLst>
          <pc:docMk/>
          <pc:sldMk cId="407067211" sldId="274"/>
        </pc:sldMkLst>
      </pc:sldChg>
      <pc:sldChg chg="modNotesTx">
        <pc:chgData name="Iñaki Diez Lambies" userId="8da39e2e-1189-4ef2-be83-a35f51523e7e" providerId="ADAL" clId="{C544DD39-5B5C-4AA4-912F-638D799B369A}" dt="2020-05-26T09:39:14.776" v="13" actId="20577"/>
        <pc:sldMkLst>
          <pc:docMk/>
          <pc:sldMk cId="2470695415" sldId="278"/>
        </pc:sldMkLst>
      </pc:sldChg>
      <pc:sldChg chg="modNotesTx">
        <pc:chgData name="Iñaki Diez Lambies" userId="8da39e2e-1189-4ef2-be83-a35f51523e7e" providerId="ADAL" clId="{C544DD39-5B5C-4AA4-912F-638D799B369A}" dt="2020-05-26T09:39:25.493" v="14" actId="20577"/>
        <pc:sldMkLst>
          <pc:docMk/>
          <pc:sldMk cId="133810271" sldId="279"/>
        </pc:sldMkLst>
      </pc:sldChg>
      <pc:sldChg chg="modNotesTx">
        <pc:chgData name="Iñaki Diez Lambies" userId="8da39e2e-1189-4ef2-be83-a35f51523e7e" providerId="ADAL" clId="{C544DD39-5B5C-4AA4-912F-638D799B369A}" dt="2020-05-26T09:40:42.557" v="17" actId="20577"/>
        <pc:sldMkLst>
          <pc:docMk/>
          <pc:sldMk cId="814298116" sldId="280"/>
        </pc:sldMkLst>
      </pc:sldChg>
      <pc:sldChg chg="modNotesTx">
        <pc:chgData name="Iñaki Diez Lambies" userId="8da39e2e-1189-4ef2-be83-a35f51523e7e" providerId="ADAL" clId="{C544DD39-5B5C-4AA4-912F-638D799B369A}" dt="2020-05-26T09:40:52.722" v="18" actId="20577"/>
        <pc:sldMkLst>
          <pc:docMk/>
          <pc:sldMk cId="2916553554" sldId="281"/>
        </pc:sldMkLst>
      </pc:sldChg>
      <pc:sldChg chg="modNotesTx">
        <pc:chgData name="Iñaki Diez Lambies" userId="8da39e2e-1189-4ef2-be83-a35f51523e7e" providerId="ADAL" clId="{C544DD39-5B5C-4AA4-912F-638D799B369A}" dt="2020-05-26T09:41:03.634" v="19" actId="20577"/>
        <pc:sldMkLst>
          <pc:docMk/>
          <pc:sldMk cId="2554237010" sldId="282"/>
        </pc:sldMkLst>
      </pc:sldChg>
    </pc:docChg>
  </pc:docChgLst>
  <pc:docChgLst>
    <pc:chgData name="Nerea" userId="debb917a-d238-4c5e-b868-25e26789d50d" providerId="ADAL" clId="{35251A41-F9A1-4A65-A21A-A83FAF1BA128}"/>
    <pc:docChg chg="undo custSel mod addSld delSld modSld modMainMaster">
      <pc:chgData name="Nerea" userId="debb917a-d238-4c5e-b868-25e26789d50d" providerId="ADAL" clId="{35251A41-F9A1-4A65-A21A-A83FAF1BA128}" dt="2020-05-24T23:08:00.670" v="3164" actId="1035"/>
      <pc:docMkLst>
        <pc:docMk/>
      </pc:docMkLst>
      <pc:sldChg chg="addSp modSp new mod setBg">
        <pc:chgData name="Nerea" userId="debb917a-d238-4c5e-b868-25e26789d50d" providerId="ADAL" clId="{35251A41-F9A1-4A65-A21A-A83FAF1BA128}" dt="2020-05-24T21:45:35.609" v="1258" actId="1076"/>
        <pc:sldMkLst>
          <pc:docMk/>
          <pc:sldMk cId="2270465892" sldId="256"/>
        </pc:sldMkLst>
        <pc:spChg chg="mod">
          <ac:chgData name="Nerea" userId="debb917a-d238-4c5e-b868-25e26789d50d" providerId="ADAL" clId="{35251A41-F9A1-4A65-A21A-A83FAF1BA128}" dt="2020-05-24T20:26:44.425" v="364" actId="27636"/>
          <ac:spMkLst>
            <pc:docMk/>
            <pc:sldMk cId="2270465892" sldId="256"/>
            <ac:spMk id="2" creationId="{1AB0E347-2240-431A-89EE-1D616E3E961E}"/>
          </ac:spMkLst>
        </pc:spChg>
        <pc:spChg chg="mod">
          <ac:chgData name="Nerea" userId="debb917a-d238-4c5e-b868-25e26789d50d" providerId="ADAL" clId="{35251A41-F9A1-4A65-A21A-A83FAF1BA128}" dt="2020-05-24T20:17:53.906" v="262" actId="255"/>
          <ac:spMkLst>
            <pc:docMk/>
            <pc:sldMk cId="2270465892" sldId="256"/>
            <ac:spMk id="3" creationId="{1C8618FA-FF19-4F4A-A07B-D59DA02BFC8B}"/>
          </ac:spMkLst>
        </pc:spChg>
        <pc:spChg chg="add mod">
          <ac:chgData name="Nerea" userId="debb917a-d238-4c5e-b868-25e26789d50d" providerId="ADAL" clId="{35251A41-F9A1-4A65-A21A-A83FAF1BA128}" dt="2020-05-24T21:45:35.609" v="1258" actId="1076"/>
          <ac:spMkLst>
            <pc:docMk/>
            <pc:sldMk cId="2270465892" sldId="256"/>
            <ac:spMk id="4" creationId="{9173EA9A-CE05-460B-8410-50E02B75B8EA}"/>
          </ac:spMkLst>
        </pc:spChg>
      </pc:sldChg>
      <pc:sldChg chg="addSp delSp modSp new mod setBg">
        <pc:chgData name="Nerea" userId="debb917a-d238-4c5e-b868-25e26789d50d" providerId="ADAL" clId="{35251A41-F9A1-4A65-A21A-A83FAF1BA128}" dt="2020-05-24T21:43:18.910" v="1231" actId="1076"/>
        <pc:sldMkLst>
          <pc:docMk/>
          <pc:sldMk cId="113914124" sldId="257"/>
        </pc:sldMkLst>
        <pc:spChg chg="mod">
          <ac:chgData name="Nerea" userId="debb917a-d238-4c5e-b868-25e26789d50d" providerId="ADAL" clId="{35251A41-F9A1-4A65-A21A-A83FAF1BA128}" dt="2020-05-24T20:47:02.158" v="539" actId="1076"/>
          <ac:spMkLst>
            <pc:docMk/>
            <pc:sldMk cId="113914124" sldId="257"/>
            <ac:spMk id="2" creationId="{4901354E-9447-4DA0-B867-A83561B849BD}"/>
          </ac:spMkLst>
        </pc:spChg>
        <pc:spChg chg="mod">
          <ac:chgData name="Nerea" userId="debb917a-d238-4c5e-b868-25e26789d50d" providerId="ADAL" clId="{35251A41-F9A1-4A65-A21A-A83FAF1BA128}" dt="2020-05-24T20:46:49.221" v="538" actId="1076"/>
          <ac:spMkLst>
            <pc:docMk/>
            <pc:sldMk cId="113914124" sldId="257"/>
            <ac:spMk id="3" creationId="{8EFDE60D-9A6F-4E65-AFF0-3D6EC7434311}"/>
          </ac:spMkLst>
        </pc:spChg>
        <pc:picChg chg="add mod ord">
          <ac:chgData name="Nerea" userId="debb917a-d238-4c5e-b868-25e26789d50d" providerId="ADAL" clId="{35251A41-F9A1-4A65-A21A-A83FAF1BA128}" dt="2020-05-24T20:46:34.571" v="535" actId="1076"/>
          <ac:picMkLst>
            <pc:docMk/>
            <pc:sldMk cId="113914124" sldId="257"/>
            <ac:picMk id="5" creationId="{250184AB-CAED-4854-971C-59B2168B18DE}"/>
          </ac:picMkLst>
        </pc:picChg>
        <pc:picChg chg="add mod">
          <ac:chgData name="Nerea" userId="debb917a-d238-4c5e-b868-25e26789d50d" providerId="ADAL" clId="{35251A41-F9A1-4A65-A21A-A83FAF1BA128}" dt="2020-05-24T21:43:18.910" v="1231" actId="1076"/>
          <ac:picMkLst>
            <pc:docMk/>
            <pc:sldMk cId="113914124" sldId="257"/>
            <ac:picMk id="7" creationId="{54BF73B0-D2FD-48E6-B8DA-A44C564B7C24}"/>
          </ac:picMkLst>
        </pc:picChg>
        <pc:picChg chg="add del">
          <ac:chgData name="Nerea" userId="debb917a-d238-4c5e-b868-25e26789d50d" providerId="ADAL" clId="{35251A41-F9A1-4A65-A21A-A83FAF1BA128}" dt="2020-05-24T20:45:24.009" v="528" actId="26606"/>
          <ac:picMkLst>
            <pc:docMk/>
            <pc:sldMk cId="113914124" sldId="257"/>
            <ac:picMk id="10" creationId="{54DDEBDD-D8BD-41A6-8A0D-B00E3768B0F9}"/>
          </ac:picMkLst>
        </pc:picChg>
      </pc:sldChg>
      <pc:sldChg chg="addSp delSp modSp new mod">
        <pc:chgData name="Nerea" userId="debb917a-d238-4c5e-b868-25e26789d50d" providerId="ADAL" clId="{35251A41-F9A1-4A65-A21A-A83FAF1BA128}" dt="2020-05-24T22:20:51.943" v="2222" actId="20577"/>
        <pc:sldMkLst>
          <pc:docMk/>
          <pc:sldMk cId="2682102649" sldId="258"/>
        </pc:sldMkLst>
        <pc:spChg chg="add del mod">
          <ac:chgData name="Nerea" userId="debb917a-d238-4c5e-b868-25e26789d50d" providerId="ADAL" clId="{35251A41-F9A1-4A65-A21A-A83FAF1BA128}" dt="2020-05-24T20:53:17.769" v="645" actId="21"/>
          <ac:spMkLst>
            <pc:docMk/>
            <pc:sldMk cId="2682102649" sldId="258"/>
            <ac:spMk id="2" creationId="{4036A25E-F59B-4FD7-91FD-2863435B671B}"/>
          </ac:spMkLst>
        </pc:spChg>
        <pc:spChg chg="del mod">
          <ac:chgData name="Nerea" userId="debb917a-d238-4c5e-b868-25e26789d50d" providerId="ADAL" clId="{35251A41-F9A1-4A65-A21A-A83FAF1BA128}" dt="2020-05-24T21:04:11.334" v="703" actId="21"/>
          <ac:spMkLst>
            <pc:docMk/>
            <pc:sldMk cId="2682102649" sldId="258"/>
            <ac:spMk id="3" creationId="{78AB70BC-AD36-4EB8-8C2C-927119CFD21E}"/>
          </ac:spMkLst>
        </pc:spChg>
        <pc:spChg chg="add mod">
          <ac:chgData name="Nerea" userId="debb917a-d238-4c5e-b868-25e26789d50d" providerId="ADAL" clId="{35251A41-F9A1-4A65-A21A-A83FAF1BA128}" dt="2020-05-24T21:09:48.411" v="776" actId="20577"/>
          <ac:spMkLst>
            <pc:docMk/>
            <pc:sldMk cId="2682102649" sldId="258"/>
            <ac:spMk id="4" creationId="{1F4EEE61-C8E9-4127-B153-B8EFC4DC8929}"/>
          </ac:spMkLst>
        </pc:spChg>
        <pc:spChg chg="add del mod">
          <ac:chgData name="Nerea" userId="debb917a-d238-4c5e-b868-25e26789d50d" providerId="ADAL" clId="{35251A41-F9A1-4A65-A21A-A83FAF1BA128}" dt="2020-05-24T20:53:21.892" v="646" actId="21"/>
          <ac:spMkLst>
            <pc:docMk/>
            <pc:sldMk cId="2682102649" sldId="258"/>
            <ac:spMk id="6" creationId="{7E635183-9ED9-4FCC-87EF-09A3DA81BC38}"/>
          </ac:spMkLst>
        </pc:spChg>
        <pc:spChg chg="add del mod">
          <ac:chgData name="Nerea" userId="debb917a-d238-4c5e-b868-25e26789d50d" providerId="ADAL" clId="{35251A41-F9A1-4A65-A21A-A83FAF1BA128}" dt="2020-05-24T21:04:18.474" v="704" actId="21"/>
          <ac:spMkLst>
            <pc:docMk/>
            <pc:sldMk cId="2682102649" sldId="258"/>
            <ac:spMk id="10" creationId="{E0AFD0DE-7D6B-43C4-A269-C35D146D0FDA}"/>
          </ac:spMkLst>
        </pc:spChg>
        <pc:spChg chg="add mod">
          <ac:chgData name="Nerea" userId="debb917a-d238-4c5e-b868-25e26789d50d" providerId="ADAL" clId="{35251A41-F9A1-4A65-A21A-A83FAF1BA128}" dt="2020-05-24T21:05:19.706" v="726" actId="113"/>
          <ac:spMkLst>
            <pc:docMk/>
            <pc:sldMk cId="2682102649" sldId="258"/>
            <ac:spMk id="11" creationId="{087A0F29-1449-476E-BC21-075267987E8A}"/>
          </ac:spMkLst>
        </pc:spChg>
        <pc:spChg chg="add mod">
          <ac:chgData name="Nerea" userId="debb917a-d238-4c5e-b868-25e26789d50d" providerId="ADAL" clId="{35251A41-F9A1-4A65-A21A-A83FAF1BA128}" dt="2020-05-24T21:06:47.645" v="740" actId="1076"/>
          <ac:spMkLst>
            <pc:docMk/>
            <pc:sldMk cId="2682102649" sldId="258"/>
            <ac:spMk id="13" creationId="{7EFD4627-65F0-400E-B210-A60B91CCFCB0}"/>
          </ac:spMkLst>
        </pc:spChg>
        <pc:spChg chg="add mod">
          <ac:chgData name="Nerea" userId="debb917a-d238-4c5e-b868-25e26789d50d" providerId="ADAL" clId="{35251A41-F9A1-4A65-A21A-A83FAF1BA128}" dt="2020-05-24T21:07:21.346" v="751" actId="20577"/>
          <ac:spMkLst>
            <pc:docMk/>
            <pc:sldMk cId="2682102649" sldId="258"/>
            <ac:spMk id="14" creationId="{B6A6042D-CE6E-4D82-9F6A-E26C49132DDB}"/>
          </ac:spMkLst>
        </pc:spChg>
        <pc:spChg chg="add mod">
          <ac:chgData name="Nerea" userId="debb917a-d238-4c5e-b868-25e26789d50d" providerId="ADAL" clId="{35251A41-F9A1-4A65-A21A-A83FAF1BA128}" dt="2020-05-24T22:20:51.943" v="2222" actId="20577"/>
          <ac:spMkLst>
            <pc:docMk/>
            <pc:sldMk cId="2682102649" sldId="258"/>
            <ac:spMk id="15" creationId="{05161DA2-FD5F-4F27-9F03-FB3C24D9C388}"/>
          </ac:spMkLst>
        </pc:spChg>
        <pc:picChg chg="add mod">
          <ac:chgData name="Nerea" userId="debb917a-d238-4c5e-b868-25e26789d50d" providerId="ADAL" clId="{35251A41-F9A1-4A65-A21A-A83FAF1BA128}" dt="2020-05-24T21:05:32.983" v="727" actId="1076"/>
          <ac:picMkLst>
            <pc:docMk/>
            <pc:sldMk cId="2682102649" sldId="258"/>
            <ac:picMk id="8" creationId="{99A3A349-F999-4673-9CC6-26FF629182CC}"/>
          </ac:picMkLst>
        </pc:picChg>
        <pc:picChg chg="add mod">
          <ac:chgData name="Nerea" userId="debb917a-d238-4c5e-b868-25e26789d50d" providerId="ADAL" clId="{35251A41-F9A1-4A65-A21A-A83FAF1BA128}" dt="2020-05-24T21:06:11.166" v="730" actId="207"/>
          <ac:picMkLst>
            <pc:docMk/>
            <pc:sldMk cId="2682102649" sldId="258"/>
            <ac:picMk id="12" creationId="{0BDAF21F-9541-4DE8-9617-5D769389715D}"/>
          </ac:picMkLst>
        </pc:picChg>
        <pc:picChg chg="add mod">
          <ac:chgData name="Nerea" userId="debb917a-d238-4c5e-b868-25e26789d50d" providerId="ADAL" clId="{35251A41-F9A1-4A65-A21A-A83FAF1BA128}" dt="2020-05-24T21:08:18.529" v="769" actId="1076"/>
          <ac:picMkLst>
            <pc:docMk/>
            <pc:sldMk cId="2682102649" sldId="258"/>
            <ac:picMk id="16" creationId="{BFA145F6-80DC-43EB-9385-DFDF63CAEEEB}"/>
          </ac:picMkLst>
        </pc:picChg>
        <pc:picChg chg="add mod">
          <ac:chgData name="Nerea" userId="debb917a-d238-4c5e-b868-25e26789d50d" providerId="ADAL" clId="{35251A41-F9A1-4A65-A21A-A83FAF1BA128}" dt="2020-05-24T21:08:29.344" v="771" actId="1076"/>
          <ac:picMkLst>
            <pc:docMk/>
            <pc:sldMk cId="2682102649" sldId="258"/>
            <ac:picMk id="17" creationId="{40430A79-83A0-499C-9B45-07290DC17AD9}"/>
          </ac:picMkLst>
        </pc:picChg>
      </pc:sldChg>
      <pc:sldChg chg="addSp delSp modSp new mod">
        <pc:chgData name="Nerea" userId="debb917a-d238-4c5e-b868-25e26789d50d" providerId="ADAL" clId="{35251A41-F9A1-4A65-A21A-A83FAF1BA128}" dt="2020-05-24T21:18:03.373" v="842" actId="790"/>
        <pc:sldMkLst>
          <pc:docMk/>
          <pc:sldMk cId="2283115205" sldId="259"/>
        </pc:sldMkLst>
        <pc:spChg chg="del mod">
          <ac:chgData name="Nerea" userId="debb917a-d238-4c5e-b868-25e26789d50d" providerId="ADAL" clId="{35251A41-F9A1-4A65-A21A-A83FAF1BA128}" dt="2020-05-24T21:11:01.780" v="781" actId="21"/>
          <ac:spMkLst>
            <pc:docMk/>
            <pc:sldMk cId="2283115205" sldId="259"/>
            <ac:spMk id="2" creationId="{5418186E-B737-4203-8625-93B1C6B1FEDF}"/>
          </ac:spMkLst>
        </pc:spChg>
        <pc:spChg chg="add del mod">
          <ac:chgData name="Nerea" userId="debb917a-d238-4c5e-b868-25e26789d50d" providerId="ADAL" clId="{35251A41-F9A1-4A65-A21A-A83FAF1BA128}" dt="2020-05-24T21:18:03.373" v="842" actId="790"/>
          <ac:spMkLst>
            <pc:docMk/>
            <pc:sldMk cId="2283115205" sldId="259"/>
            <ac:spMk id="3" creationId="{7EA8D35F-8825-45CD-9299-C5D65050FD5B}"/>
          </ac:spMkLst>
        </pc:spChg>
        <pc:spChg chg="add mod">
          <ac:chgData name="Nerea" userId="debb917a-d238-4c5e-b868-25e26789d50d" providerId="ADAL" clId="{35251A41-F9A1-4A65-A21A-A83FAF1BA128}" dt="2020-05-24T21:11:24.137" v="790" actId="20577"/>
          <ac:spMkLst>
            <pc:docMk/>
            <pc:sldMk cId="2283115205" sldId="259"/>
            <ac:spMk id="5" creationId="{3035B06D-CF35-4363-8EA4-E31ABF97AED9}"/>
          </ac:spMkLst>
        </pc:spChg>
        <pc:picChg chg="add del mod">
          <ac:chgData name="Nerea" userId="debb917a-d238-4c5e-b868-25e26789d50d" providerId="ADAL" clId="{35251A41-F9A1-4A65-A21A-A83FAF1BA128}" dt="2020-05-24T21:10:52.582" v="780"/>
          <ac:picMkLst>
            <pc:docMk/>
            <pc:sldMk cId="2283115205" sldId="259"/>
            <ac:picMk id="4" creationId="{173CCA9B-F397-47F8-B70B-E1AD6751253D}"/>
          </ac:picMkLst>
        </pc:picChg>
      </pc:sldChg>
      <pc:sldChg chg="addSp delSp modSp new mod">
        <pc:chgData name="Nerea" userId="debb917a-d238-4c5e-b868-25e26789d50d" providerId="ADAL" clId="{35251A41-F9A1-4A65-A21A-A83FAF1BA128}" dt="2020-05-24T21:44:24.105" v="1242" actId="1076"/>
        <pc:sldMkLst>
          <pc:docMk/>
          <pc:sldMk cId="1238688651" sldId="260"/>
        </pc:sldMkLst>
        <pc:spChg chg="del">
          <ac:chgData name="Nerea" userId="debb917a-d238-4c5e-b868-25e26789d50d" providerId="ADAL" clId="{35251A41-F9A1-4A65-A21A-A83FAF1BA128}" dt="2020-05-24T21:18:47.187" v="845" actId="21"/>
          <ac:spMkLst>
            <pc:docMk/>
            <pc:sldMk cId="1238688651" sldId="260"/>
            <ac:spMk id="2" creationId="{104C13E2-89E9-47A2-BE24-1D28C97345D5}"/>
          </ac:spMkLst>
        </pc:spChg>
        <pc:spChg chg="mod">
          <ac:chgData name="Nerea" userId="debb917a-d238-4c5e-b868-25e26789d50d" providerId="ADAL" clId="{35251A41-F9A1-4A65-A21A-A83FAF1BA128}" dt="2020-05-24T21:40:55.071" v="1216" actId="27636"/>
          <ac:spMkLst>
            <pc:docMk/>
            <pc:sldMk cId="1238688651" sldId="260"/>
            <ac:spMk id="3" creationId="{21AE3E0F-088F-44CC-AB17-5F8F1C018C49}"/>
          </ac:spMkLst>
        </pc:spChg>
        <pc:spChg chg="add mod">
          <ac:chgData name="Nerea" userId="debb917a-d238-4c5e-b868-25e26789d50d" providerId="ADAL" clId="{35251A41-F9A1-4A65-A21A-A83FAF1BA128}" dt="2020-05-24T21:18:42.016" v="844"/>
          <ac:spMkLst>
            <pc:docMk/>
            <pc:sldMk cId="1238688651" sldId="260"/>
            <ac:spMk id="4" creationId="{4A34D0CD-59CB-4D1C-9774-54553D70120F}"/>
          </ac:spMkLst>
        </pc:spChg>
        <pc:picChg chg="add mod">
          <ac:chgData name="Nerea" userId="debb917a-d238-4c5e-b868-25e26789d50d" providerId="ADAL" clId="{35251A41-F9A1-4A65-A21A-A83FAF1BA128}" dt="2020-05-24T21:41:11.337" v="1218" actId="14100"/>
          <ac:picMkLst>
            <pc:docMk/>
            <pc:sldMk cId="1238688651" sldId="260"/>
            <ac:picMk id="6" creationId="{6D1EF428-4A18-4BD4-806F-CA8B0BD18F14}"/>
          </ac:picMkLst>
        </pc:picChg>
        <pc:picChg chg="add mod">
          <ac:chgData name="Nerea" userId="debb917a-d238-4c5e-b868-25e26789d50d" providerId="ADAL" clId="{35251A41-F9A1-4A65-A21A-A83FAF1BA128}" dt="2020-05-24T21:42:26.539" v="1224" actId="1076"/>
          <ac:picMkLst>
            <pc:docMk/>
            <pc:sldMk cId="1238688651" sldId="260"/>
            <ac:picMk id="8" creationId="{EFBAB7F8-E05E-465C-ACAC-89306181954A}"/>
          </ac:picMkLst>
        </pc:picChg>
        <pc:picChg chg="add mod">
          <ac:chgData name="Nerea" userId="debb917a-d238-4c5e-b868-25e26789d50d" providerId="ADAL" clId="{35251A41-F9A1-4A65-A21A-A83FAF1BA128}" dt="2020-05-24T21:44:24.105" v="1242" actId="1076"/>
          <ac:picMkLst>
            <pc:docMk/>
            <pc:sldMk cId="1238688651" sldId="260"/>
            <ac:picMk id="9" creationId="{D60A623E-1B6F-45D8-ACA8-60D047BC3A75}"/>
          </ac:picMkLst>
        </pc:picChg>
        <pc:picChg chg="add mod">
          <ac:chgData name="Nerea" userId="debb917a-d238-4c5e-b868-25e26789d50d" providerId="ADAL" clId="{35251A41-F9A1-4A65-A21A-A83FAF1BA128}" dt="2020-05-24T21:43:44.064" v="1235" actId="1076"/>
          <ac:picMkLst>
            <pc:docMk/>
            <pc:sldMk cId="1238688651" sldId="260"/>
            <ac:picMk id="10" creationId="{E6C3F4B6-A58E-434A-9D93-B04A290A50B4}"/>
          </ac:picMkLst>
        </pc:picChg>
        <pc:picChg chg="add del mod">
          <ac:chgData name="Nerea" userId="debb917a-d238-4c5e-b868-25e26789d50d" providerId="ADAL" clId="{35251A41-F9A1-4A65-A21A-A83FAF1BA128}" dt="2020-05-24T21:43:48.849" v="1237"/>
          <ac:picMkLst>
            <pc:docMk/>
            <pc:sldMk cId="1238688651" sldId="260"/>
            <ac:picMk id="11" creationId="{F83BF7DB-5D71-4B6D-80C3-0161FEB337E4}"/>
          </ac:picMkLst>
        </pc:picChg>
        <pc:picChg chg="add mod">
          <ac:chgData name="Nerea" userId="debb917a-d238-4c5e-b868-25e26789d50d" providerId="ADAL" clId="{35251A41-F9A1-4A65-A21A-A83FAF1BA128}" dt="2020-05-24T21:44:04.795" v="1240" actId="1076"/>
          <ac:picMkLst>
            <pc:docMk/>
            <pc:sldMk cId="1238688651" sldId="260"/>
            <ac:picMk id="12" creationId="{2EE9F254-80CD-48F1-9381-0298B8BDA707}"/>
          </ac:picMkLst>
        </pc:picChg>
      </pc:sldChg>
      <pc:sldChg chg="addSp modSp add mod">
        <pc:chgData name="Nerea" userId="debb917a-d238-4c5e-b868-25e26789d50d" providerId="ADAL" clId="{35251A41-F9A1-4A65-A21A-A83FAF1BA128}" dt="2020-05-24T21:44:36.834" v="1244" actId="1076"/>
        <pc:sldMkLst>
          <pc:docMk/>
          <pc:sldMk cId="2523622595" sldId="261"/>
        </pc:sldMkLst>
        <pc:spChg chg="mod">
          <ac:chgData name="Nerea" userId="debb917a-d238-4c5e-b868-25e26789d50d" providerId="ADAL" clId="{35251A41-F9A1-4A65-A21A-A83FAF1BA128}" dt="2020-05-24T21:30:05.578" v="980" actId="14100"/>
          <ac:spMkLst>
            <pc:docMk/>
            <pc:sldMk cId="2523622595" sldId="261"/>
            <ac:spMk id="3" creationId="{21AE3E0F-088F-44CC-AB17-5F8F1C018C49}"/>
          </ac:spMkLst>
        </pc:spChg>
        <pc:picChg chg="add mod">
          <ac:chgData name="Nerea" userId="debb917a-d238-4c5e-b868-25e26789d50d" providerId="ADAL" clId="{35251A41-F9A1-4A65-A21A-A83FAF1BA128}" dt="2020-05-24T21:40:16.369" v="1209" actId="1076"/>
          <ac:picMkLst>
            <pc:docMk/>
            <pc:sldMk cId="2523622595" sldId="261"/>
            <ac:picMk id="5" creationId="{60EE8044-F048-4DCF-851A-82E02D026C01}"/>
          </ac:picMkLst>
        </pc:picChg>
        <pc:picChg chg="add mod">
          <ac:chgData name="Nerea" userId="debb917a-d238-4c5e-b868-25e26789d50d" providerId="ADAL" clId="{35251A41-F9A1-4A65-A21A-A83FAF1BA128}" dt="2020-05-24T21:40:02.604" v="1208" actId="1076"/>
          <ac:picMkLst>
            <pc:docMk/>
            <pc:sldMk cId="2523622595" sldId="261"/>
            <ac:picMk id="7" creationId="{3D35C1D4-57DB-413E-BFE9-B0EC695D4B66}"/>
          </ac:picMkLst>
        </pc:picChg>
        <pc:picChg chg="add mod">
          <ac:chgData name="Nerea" userId="debb917a-d238-4c5e-b868-25e26789d50d" providerId="ADAL" clId="{35251A41-F9A1-4A65-A21A-A83FAF1BA128}" dt="2020-05-24T21:43:04.753" v="1229" actId="1076"/>
          <ac:picMkLst>
            <pc:docMk/>
            <pc:sldMk cId="2523622595" sldId="261"/>
            <ac:picMk id="8" creationId="{C9DC27CA-C735-44AC-948B-FA0682F6D763}"/>
          </ac:picMkLst>
        </pc:picChg>
        <pc:picChg chg="add mod">
          <ac:chgData name="Nerea" userId="debb917a-d238-4c5e-b868-25e26789d50d" providerId="ADAL" clId="{35251A41-F9A1-4A65-A21A-A83FAF1BA128}" dt="2020-05-24T21:44:36.834" v="1244" actId="1076"/>
          <ac:picMkLst>
            <pc:docMk/>
            <pc:sldMk cId="2523622595" sldId="261"/>
            <ac:picMk id="9" creationId="{DC4F9449-76A2-422A-9CAC-5A85B9BE00AD}"/>
          </ac:picMkLst>
        </pc:picChg>
      </pc:sldChg>
      <pc:sldChg chg="new del">
        <pc:chgData name="Nerea" userId="debb917a-d238-4c5e-b868-25e26789d50d" providerId="ADAL" clId="{35251A41-F9A1-4A65-A21A-A83FAF1BA128}" dt="2020-05-24T21:46:16.251" v="1260" actId="2696"/>
        <pc:sldMkLst>
          <pc:docMk/>
          <pc:sldMk cId="1066751624" sldId="262"/>
        </pc:sldMkLst>
      </pc:sldChg>
      <pc:sldChg chg="addSp delSp modSp add mod">
        <pc:chgData name="Nerea" userId="debb917a-d238-4c5e-b868-25e26789d50d" providerId="ADAL" clId="{35251A41-F9A1-4A65-A21A-A83FAF1BA128}" dt="2020-05-24T22:02:11.011" v="1740" actId="14100"/>
        <pc:sldMkLst>
          <pc:docMk/>
          <pc:sldMk cId="4102527060" sldId="262"/>
        </pc:sldMkLst>
        <pc:spChg chg="mod">
          <ac:chgData name="Nerea" userId="debb917a-d238-4c5e-b868-25e26789d50d" providerId="ADAL" clId="{35251A41-F9A1-4A65-A21A-A83FAF1BA128}" dt="2020-05-24T21:55:03.564" v="1714" actId="1076"/>
          <ac:spMkLst>
            <pc:docMk/>
            <pc:sldMk cId="4102527060" sldId="262"/>
            <ac:spMk id="3" creationId="{21AE3E0F-088F-44CC-AB17-5F8F1C018C49}"/>
          </ac:spMkLst>
        </pc:spChg>
        <pc:picChg chg="del">
          <ac:chgData name="Nerea" userId="debb917a-d238-4c5e-b868-25e26789d50d" providerId="ADAL" clId="{35251A41-F9A1-4A65-A21A-A83FAF1BA128}" dt="2020-05-24T21:47:15.597" v="1263" actId="21"/>
          <ac:picMkLst>
            <pc:docMk/>
            <pc:sldMk cId="4102527060" sldId="262"/>
            <ac:picMk id="5" creationId="{60EE8044-F048-4DCF-851A-82E02D026C01}"/>
          </ac:picMkLst>
        </pc:picChg>
        <pc:picChg chg="add mod">
          <ac:chgData name="Nerea" userId="debb917a-d238-4c5e-b868-25e26789d50d" providerId="ADAL" clId="{35251A41-F9A1-4A65-A21A-A83FAF1BA128}" dt="2020-05-24T22:00:59.256" v="1726" actId="14100"/>
          <ac:picMkLst>
            <pc:docMk/>
            <pc:sldMk cId="4102527060" sldId="262"/>
            <ac:picMk id="6" creationId="{951A5C23-6F3C-4546-ACF7-039DE0758421}"/>
          </ac:picMkLst>
        </pc:picChg>
        <pc:picChg chg="del">
          <ac:chgData name="Nerea" userId="debb917a-d238-4c5e-b868-25e26789d50d" providerId="ADAL" clId="{35251A41-F9A1-4A65-A21A-A83FAF1BA128}" dt="2020-05-24T21:47:13.307" v="1262" actId="21"/>
          <ac:picMkLst>
            <pc:docMk/>
            <pc:sldMk cId="4102527060" sldId="262"/>
            <ac:picMk id="7" creationId="{3D35C1D4-57DB-413E-BFE9-B0EC695D4B66}"/>
          </ac:picMkLst>
        </pc:picChg>
        <pc:picChg chg="mod">
          <ac:chgData name="Nerea" userId="debb917a-d238-4c5e-b868-25e26789d50d" providerId="ADAL" clId="{35251A41-F9A1-4A65-A21A-A83FAF1BA128}" dt="2020-05-24T21:55:10.397" v="1715" actId="1076"/>
          <ac:picMkLst>
            <pc:docMk/>
            <pc:sldMk cId="4102527060" sldId="262"/>
            <ac:picMk id="8" creationId="{C9DC27CA-C735-44AC-948B-FA0682F6D763}"/>
          </ac:picMkLst>
        </pc:picChg>
        <pc:picChg chg="mod">
          <ac:chgData name="Nerea" userId="debb917a-d238-4c5e-b868-25e26789d50d" providerId="ADAL" clId="{35251A41-F9A1-4A65-A21A-A83FAF1BA128}" dt="2020-05-24T21:55:15.840" v="1716" actId="1076"/>
          <ac:picMkLst>
            <pc:docMk/>
            <pc:sldMk cId="4102527060" sldId="262"/>
            <ac:picMk id="9" creationId="{DC4F9449-76A2-422A-9CAC-5A85B9BE00AD}"/>
          </ac:picMkLst>
        </pc:picChg>
        <pc:picChg chg="add mod">
          <ac:chgData name="Nerea" userId="debb917a-d238-4c5e-b868-25e26789d50d" providerId="ADAL" clId="{35251A41-F9A1-4A65-A21A-A83FAF1BA128}" dt="2020-05-24T22:01:23.712" v="1733" actId="1076"/>
          <ac:picMkLst>
            <pc:docMk/>
            <pc:sldMk cId="4102527060" sldId="262"/>
            <ac:picMk id="11" creationId="{337C6CCD-96BC-46F0-8546-BAA151409976}"/>
          </ac:picMkLst>
        </pc:picChg>
        <pc:picChg chg="add mod">
          <ac:chgData name="Nerea" userId="debb917a-d238-4c5e-b868-25e26789d50d" providerId="ADAL" clId="{35251A41-F9A1-4A65-A21A-A83FAF1BA128}" dt="2020-05-24T22:02:11.011" v="1740" actId="14100"/>
          <ac:picMkLst>
            <pc:docMk/>
            <pc:sldMk cId="4102527060" sldId="262"/>
            <ac:picMk id="13" creationId="{E4B96586-F666-4B11-B577-7351257FDB2A}"/>
          </ac:picMkLst>
        </pc:picChg>
      </pc:sldChg>
      <pc:sldChg chg="addSp delSp modSp add mod">
        <pc:chgData name="Nerea" userId="debb917a-d238-4c5e-b868-25e26789d50d" providerId="ADAL" clId="{35251A41-F9A1-4A65-A21A-A83FAF1BA128}" dt="2020-05-24T22:08:29.333" v="1809"/>
        <pc:sldMkLst>
          <pc:docMk/>
          <pc:sldMk cId="2499085288" sldId="263"/>
        </pc:sldMkLst>
        <pc:spChg chg="mod">
          <ac:chgData name="Nerea" userId="debb917a-d238-4c5e-b868-25e26789d50d" providerId="ADAL" clId="{35251A41-F9A1-4A65-A21A-A83FAF1BA128}" dt="2020-05-24T22:05:19.168" v="1795" actId="1076"/>
          <ac:spMkLst>
            <pc:docMk/>
            <pc:sldMk cId="2499085288" sldId="263"/>
            <ac:spMk id="3" creationId="{21AE3E0F-088F-44CC-AB17-5F8F1C018C49}"/>
          </ac:spMkLst>
        </pc:spChg>
        <pc:picChg chg="add mod">
          <ac:chgData name="Nerea" userId="debb917a-d238-4c5e-b868-25e26789d50d" providerId="ADAL" clId="{35251A41-F9A1-4A65-A21A-A83FAF1BA128}" dt="2020-05-24T22:07:58.358" v="1807" actId="1076"/>
          <ac:picMkLst>
            <pc:docMk/>
            <pc:sldMk cId="2499085288" sldId="263"/>
            <ac:picMk id="5" creationId="{26F3CCF5-C6DF-4805-AC54-025DC92DA18B}"/>
          </ac:picMkLst>
        </pc:picChg>
        <pc:picChg chg="del">
          <ac:chgData name="Nerea" userId="debb917a-d238-4c5e-b868-25e26789d50d" providerId="ADAL" clId="{35251A41-F9A1-4A65-A21A-A83FAF1BA128}" dt="2020-05-24T22:04:36.689" v="1742" actId="21"/>
          <ac:picMkLst>
            <pc:docMk/>
            <pc:sldMk cId="2499085288" sldId="263"/>
            <ac:picMk id="6" creationId="{951A5C23-6F3C-4546-ACF7-039DE0758421}"/>
          </ac:picMkLst>
        </pc:picChg>
        <pc:picChg chg="del">
          <ac:chgData name="Nerea" userId="debb917a-d238-4c5e-b868-25e26789d50d" providerId="ADAL" clId="{35251A41-F9A1-4A65-A21A-A83FAF1BA128}" dt="2020-05-24T22:05:37.658" v="1796" actId="478"/>
          <ac:picMkLst>
            <pc:docMk/>
            <pc:sldMk cId="2499085288" sldId="263"/>
            <ac:picMk id="8" creationId="{C9DC27CA-C735-44AC-948B-FA0682F6D763}"/>
          </ac:picMkLst>
        </pc:picChg>
        <pc:picChg chg="del">
          <ac:chgData name="Nerea" userId="debb917a-d238-4c5e-b868-25e26789d50d" providerId="ADAL" clId="{35251A41-F9A1-4A65-A21A-A83FAF1BA128}" dt="2020-05-24T22:04:39.652" v="1743" actId="21"/>
          <ac:picMkLst>
            <pc:docMk/>
            <pc:sldMk cId="2499085288" sldId="263"/>
            <ac:picMk id="11" creationId="{337C6CCD-96BC-46F0-8546-BAA151409976}"/>
          </ac:picMkLst>
        </pc:picChg>
        <pc:picChg chg="add del mod">
          <ac:chgData name="Nerea" userId="debb917a-d238-4c5e-b868-25e26789d50d" providerId="ADAL" clId="{35251A41-F9A1-4A65-A21A-A83FAF1BA128}" dt="2020-05-24T22:08:29.333" v="1809"/>
          <ac:picMkLst>
            <pc:docMk/>
            <pc:sldMk cId="2499085288" sldId="263"/>
            <ac:picMk id="12" creationId="{7AF82B6D-0406-47D7-98FB-337163BE9F91}"/>
          </ac:picMkLst>
        </pc:picChg>
        <pc:picChg chg="del">
          <ac:chgData name="Nerea" userId="debb917a-d238-4c5e-b868-25e26789d50d" providerId="ADAL" clId="{35251A41-F9A1-4A65-A21A-A83FAF1BA128}" dt="2020-05-24T22:04:42.134" v="1744" actId="21"/>
          <ac:picMkLst>
            <pc:docMk/>
            <pc:sldMk cId="2499085288" sldId="263"/>
            <ac:picMk id="13" creationId="{E4B96586-F666-4B11-B577-7351257FDB2A}"/>
          </ac:picMkLst>
        </pc:picChg>
      </pc:sldChg>
      <pc:sldChg chg="addSp delSp modSp add mod">
        <pc:chgData name="Nerea" userId="debb917a-d238-4c5e-b868-25e26789d50d" providerId="ADAL" clId="{35251A41-F9A1-4A65-A21A-A83FAF1BA128}" dt="2020-05-24T22:12:16.522" v="1843" actId="1076"/>
        <pc:sldMkLst>
          <pc:docMk/>
          <pc:sldMk cId="2196661441" sldId="264"/>
        </pc:sldMkLst>
        <pc:spChg chg="mod">
          <ac:chgData name="Nerea" userId="debb917a-d238-4c5e-b868-25e26789d50d" providerId="ADAL" clId="{35251A41-F9A1-4A65-A21A-A83FAF1BA128}" dt="2020-05-24T22:11:36.814" v="1838" actId="20577"/>
          <ac:spMkLst>
            <pc:docMk/>
            <pc:sldMk cId="2196661441" sldId="264"/>
            <ac:spMk id="3" creationId="{21AE3E0F-088F-44CC-AB17-5F8F1C018C49}"/>
          </ac:spMkLst>
        </pc:spChg>
        <pc:picChg chg="del">
          <ac:chgData name="Nerea" userId="debb917a-d238-4c5e-b868-25e26789d50d" providerId="ADAL" clId="{35251A41-F9A1-4A65-A21A-A83FAF1BA128}" dt="2020-05-24T22:09:38.453" v="1811" actId="21"/>
          <ac:picMkLst>
            <pc:docMk/>
            <pc:sldMk cId="2196661441" sldId="264"/>
            <ac:picMk id="5" creationId="{26F3CCF5-C6DF-4805-AC54-025DC92DA18B}"/>
          </ac:picMkLst>
        </pc:picChg>
        <pc:picChg chg="add mod">
          <ac:chgData name="Nerea" userId="debb917a-d238-4c5e-b868-25e26789d50d" providerId="ADAL" clId="{35251A41-F9A1-4A65-A21A-A83FAF1BA128}" dt="2020-05-24T22:12:16.522" v="1843" actId="1076"/>
          <ac:picMkLst>
            <pc:docMk/>
            <pc:sldMk cId="2196661441" sldId="264"/>
            <ac:picMk id="6" creationId="{278F9DB9-0258-4151-94F6-A13FE1C24BD6}"/>
          </ac:picMkLst>
        </pc:picChg>
        <pc:picChg chg="del mod">
          <ac:chgData name="Nerea" userId="debb917a-d238-4c5e-b868-25e26789d50d" providerId="ADAL" clId="{35251A41-F9A1-4A65-A21A-A83FAF1BA128}" dt="2020-05-24T22:12:10.258" v="1842" actId="21"/>
          <ac:picMkLst>
            <pc:docMk/>
            <pc:sldMk cId="2196661441" sldId="264"/>
            <ac:picMk id="9" creationId="{DC4F9449-76A2-422A-9CAC-5A85B9BE00AD}"/>
          </ac:picMkLst>
        </pc:picChg>
      </pc:sldChg>
      <pc:sldChg chg="addSp delSp modSp add mod">
        <pc:chgData name="Nerea" userId="debb917a-d238-4c5e-b868-25e26789d50d" providerId="ADAL" clId="{35251A41-F9A1-4A65-A21A-A83FAF1BA128}" dt="2020-05-24T22:19:52.757" v="2203" actId="1035"/>
        <pc:sldMkLst>
          <pc:docMk/>
          <pc:sldMk cId="848712624" sldId="265"/>
        </pc:sldMkLst>
        <pc:spChg chg="mod">
          <ac:chgData name="Nerea" userId="debb917a-d238-4c5e-b868-25e26789d50d" providerId="ADAL" clId="{35251A41-F9A1-4A65-A21A-A83FAF1BA128}" dt="2020-05-24T22:18:45.198" v="2152" actId="14100"/>
          <ac:spMkLst>
            <pc:docMk/>
            <pc:sldMk cId="848712624" sldId="265"/>
            <ac:spMk id="3" creationId="{21AE3E0F-088F-44CC-AB17-5F8F1C018C49}"/>
          </ac:spMkLst>
        </pc:spChg>
        <pc:spChg chg="mod">
          <ac:chgData name="Nerea" userId="debb917a-d238-4c5e-b868-25e26789d50d" providerId="ADAL" clId="{35251A41-F9A1-4A65-A21A-A83FAF1BA128}" dt="2020-05-24T22:13:08.490" v="1848" actId="20577"/>
          <ac:spMkLst>
            <pc:docMk/>
            <pc:sldMk cId="848712624" sldId="265"/>
            <ac:spMk id="4" creationId="{4A34D0CD-59CB-4D1C-9774-54553D70120F}"/>
          </ac:spMkLst>
        </pc:spChg>
        <pc:picChg chg="del">
          <ac:chgData name="Nerea" userId="debb917a-d238-4c5e-b868-25e26789d50d" providerId="ADAL" clId="{35251A41-F9A1-4A65-A21A-A83FAF1BA128}" dt="2020-05-24T22:13:13.060" v="1849" actId="21"/>
          <ac:picMkLst>
            <pc:docMk/>
            <pc:sldMk cId="848712624" sldId="265"/>
            <ac:picMk id="5" creationId="{26F3CCF5-C6DF-4805-AC54-025DC92DA18B}"/>
          </ac:picMkLst>
        </pc:picChg>
        <pc:picChg chg="add mod">
          <ac:chgData name="Nerea" userId="debb917a-d238-4c5e-b868-25e26789d50d" providerId="ADAL" clId="{35251A41-F9A1-4A65-A21A-A83FAF1BA128}" dt="2020-05-24T22:19:32.993" v="2158" actId="1036"/>
          <ac:picMkLst>
            <pc:docMk/>
            <pc:sldMk cId="848712624" sldId="265"/>
            <ac:picMk id="6" creationId="{7C1126F2-3C88-4C91-9F20-04BF31DD2FFA}"/>
          </ac:picMkLst>
        </pc:picChg>
        <pc:picChg chg="add mod">
          <ac:chgData name="Nerea" userId="debb917a-d238-4c5e-b868-25e26789d50d" providerId="ADAL" clId="{35251A41-F9A1-4A65-A21A-A83FAF1BA128}" dt="2020-05-24T22:19:52.757" v="2203" actId="1035"/>
          <ac:picMkLst>
            <pc:docMk/>
            <pc:sldMk cId="848712624" sldId="265"/>
            <ac:picMk id="7" creationId="{71F5E066-B814-4FD3-8E5D-7DAACB044243}"/>
          </ac:picMkLst>
        </pc:picChg>
        <pc:picChg chg="mod">
          <ac:chgData name="Nerea" userId="debb917a-d238-4c5e-b868-25e26789d50d" providerId="ADAL" clId="{35251A41-F9A1-4A65-A21A-A83FAF1BA128}" dt="2020-05-24T22:19:37.230" v="2160" actId="1036"/>
          <ac:picMkLst>
            <pc:docMk/>
            <pc:sldMk cId="848712624" sldId="265"/>
            <ac:picMk id="9" creationId="{DC4F9449-76A2-422A-9CAC-5A85B9BE00AD}"/>
          </ac:picMkLst>
        </pc:picChg>
      </pc:sldChg>
      <pc:sldChg chg="addSp delSp modSp add mod">
        <pc:chgData name="Nerea" userId="debb917a-d238-4c5e-b868-25e26789d50d" providerId="ADAL" clId="{35251A41-F9A1-4A65-A21A-A83FAF1BA128}" dt="2020-05-24T23:08:00.670" v="3164" actId="1035"/>
        <pc:sldMkLst>
          <pc:docMk/>
          <pc:sldMk cId="1379871813" sldId="266"/>
        </pc:sldMkLst>
        <pc:spChg chg="add del mod">
          <ac:chgData name="Nerea" userId="debb917a-d238-4c5e-b868-25e26789d50d" providerId="ADAL" clId="{35251A41-F9A1-4A65-A21A-A83FAF1BA128}" dt="2020-05-24T22:28:15.428" v="2614"/>
          <ac:spMkLst>
            <pc:docMk/>
            <pc:sldMk cId="1379871813" sldId="266"/>
            <ac:spMk id="2" creationId="{A5B28E19-28A9-4819-A10B-BFC4D39E5929}"/>
          </ac:spMkLst>
        </pc:spChg>
        <pc:spChg chg="mod">
          <ac:chgData name="Nerea" userId="debb917a-d238-4c5e-b868-25e26789d50d" providerId="ADAL" clId="{35251A41-F9A1-4A65-A21A-A83FAF1BA128}" dt="2020-05-24T22:26:03.141" v="2612" actId="20577"/>
          <ac:spMkLst>
            <pc:docMk/>
            <pc:sldMk cId="1379871813" sldId="266"/>
            <ac:spMk id="3" creationId="{21AE3E0F-088F-44CC-AB17-5F8F1C018C49}"/>
          </ac:spMkLst>
        </pc:spChg>
        <pc:spChg chg="mod">
          <ac:chgData name="Nerea" userId="debb917a-d238-4c5e-b868-25e26789d50d" providerId="ADAL" clId="{35251A41-F9A1-4A65-A21A-A83FAF1BA128}" dt="2020-05-24T22:20:39.064" v="2211" actId="20577"/>
          <ac:spMkLst>
            <pc:docMk/>
            <pc:sldMk cId="1379871813" sldId="266"/>
            <ac:spMk id="4" creationId="{4A34D0CD-59CB-4D1C-9774-54553D70120F}"/>
          </ac:spMkLst>
        </pc:spChg>
        <pc:picChg chg="add mod">
          <ac:chgData name="Nerea" userId="debb917a-d238-4c5e-b868-25e26789d50d" providerId="ADAL" clId="{35251A41-F9A1-4A65-A21A-A83FAF1BA128}" dt="2020-05-24T23:08:00.670" v="3164" actId="1035"/>
          <ac:picMkLst>
            <pc:docMk/>
            <pc:sldMk cId="1379871813" sldId="266"/>
            <ac:picMk id="7" creationId="{CFA404F2-D73C-4A45-B9D8-F3A0466CD74D}"/>
          </ac:picMkLst>
        </pc:picChg>
        <pc:picChg chg="add mod">
          <ac:chgData name="Nerea" userId="debb917a-d238-4c5e-b868-25e26789d50d" providerId="ADAL" clId="{35251A41-F9A1-4A65-A21A-A83FAF1BA128}" dt="2020-05-24T22:37:44.824" v="2696" actId="1036"/>
          <ac:picMkLst>
            <pc:docMk/>
            <pc:sldMk cId="1379871813" sldId="266"/>
            <ac:picMk id="8" creationId="{911EEBFA-8CE6-41B6-AAC9-05F1992EBE9B}"/>
          </ac:picMkLst>
        </pc:picChg>
      </pc:sldChg>
      <pc:sldChg chg="addSp modSp add mod">
        <pc:chgData name="Nerea" userId="debb917a-d238-4c5e-b868-25e26789d50d" providerId="ADAL" clId="{35251A41-F9A1-4A65-A21A-A83FAF1BA128}" dt="2020-05-24T22:44:09.878" v="2726" actId="20577"/>
        <pc:sldMkLst>
          <pc:docMk/>
          <pc:sldMk cId="1472467078" sldId="267"/>
        </pc:sldMkLst>
        <pc:spChg chg="mod">
          <ac:chgData name="Nerea" userId="debb917a-d238-4c5e-b868-25e26789d50d" providerId="ADAL" clId="{35251A41-F9A1-4A65-A21A-A83FAF1BA128}" dt="2020-05-24T22:44:09.878" v="2726" actId="20577"/>
          <ac:spMkLst>
            <pc:docMk/>
            <pc:sldMk cId="1472467078" sldId="267"/>
            <ac:spMk id="3" creationId="{21AE3E0F-088F-44CC-AB17-5F8F1C018C49}"/>
          </ac:spMkLst>
        </pc:spChg>
        <pc:picChg chg="add mod">
          <ac:chgData name="Nerea" userId="debb917a-d238-4c5e-b868-25e26789d50d" providerId="ADAL" clId="{35251A41-F9A1-4A65-A21A-A83FAF1BA128}" dt="2020-05-24T22:37:19.189" v="2687" actId="1076"/>
          <ac:picMkLst>
            <pc:docMk/>
            <pc:sldMk cId="1472467078" sldId="267"/>
            <ac:picMk id="5" creationId="{3478DC3A-E65E-4A13-BA1E-CACA8A407786}"/>
          </ac:picMkLst>
        </pc:picChg>
        <pc:picChg chg="mod">
          <ac:chgData name="Nerea" userId="debb917a-d238-4c5e-b868-25e26789d50d" providerId="ADAL" clId="{35251A41-F9A1-4A65-A21A-A83FAF1BA128}" dt="2020-05-24T22:37:12.402" v="2685" actId="1035"/>
          <ac:picMkLst>
            <pc:docMk/>
            <pc:sldMk cId="1472467078" sldId="267"/>
            <ac:picMk id="6" creationId="{278F9DB9-0258-4151-94F6-A13FE1C24BD6}"/>
          </ac:picMkLst>
        </pc:picChg>
        <pc:picChg chg="add mod">
          <ac:chgData name="Nerea" userId="debb917a-d238-4c5e-b868-25e26789d50d" providerId="ADAL" clId="{35251A41-F9A1-4A65-A21A-A83FAF1BA128}" dt="2020-05-24T22:37:27.735" v="2692" actId="1035"/>
          <ac:picMkLst>
            <pc:docMk/>
            <pc:sldMk cId="1472467078" sldId="267"/>
            <ac:picMk id="7" creationId="{871249C0-DF05-44A1-80C6-AB71A485BE74}"/>
          </ac:picMkLst>
        </pc:picChg>
      </pc:sldChg>
      <pc:sldChg chg="addSp delSp modSp add mod">
        <pc:chgData name="Nerea" userId="debb917a-d238-4c5e-b868-25e26789d50d" providerId="ADAL" clId="{35251A41-F9A1-4A65-A21A-A83FAF1BA128}" dt="2020-05-24T22:50:38.208" v="2972" actId="1035"/>
        <pc:sldMkLst>
          <pc:docMk/>
          <pc:sldMk cId="3363802472" sldId="268"/>
        </pc:sldMkLst>
        <pc:spChg chg="mod">
          <ac:chgData name="Nerea" userId="debb917a-d238-4c5e-b868-25e26789d50d" providerId="ADAL" clId="{35251A41-F9A1-4A65-A21A-A83FAF1BA128}" dt="2020-05-24T22:49:40.791" v="2960" actId="20577"/>
          <ac:spMkLst>
            <pc:docMk/>
            <pc:sldMk cId="3363802472" sldId="268"/>
            <ac:spMk id="3" creationId="{21AE3E0F-088F-44CC-AB17-5F8F1C018C49}"/>
          </ac:spMkLst>
        </pc:spChg>
        <pc:picChg chg="del mod">
          <ac:chgData name="Nerea" userId="debb917a-d238-4c5e-b868-25e26789d50d" providerId="ADAL" clId="{35251A41-F9A1-4A65-A21A-A83FAF1BA128}" dt="2020-05-24T22:50:18.888" v="2966" actId="478"/>
          <ac:picMkLst>
            <pc:docMk/>
            <pc:sldMk cId="3363802472" sldId="268"/>
            <ac:picMk id="5" creationId="{3478DC3A-E65E-4A13-BA1E-CACA8A407786}"/>
          </ac:picMkLst>
        </pc:picChg>
        <pc:picChg chg="mod">
          <ac:chgData name="Nerea" userId="debb917a-d238-4c5e-b868-25e26789d50d" providerId="ADAL" clId="{35251A41-F9A1-4A65-A21A-A83FAF1BA128}" dt="2020-05-24T22:50:38.208" v="2972" actId="1035"/>
          <ac:picMkLst>
            <pc:docMk/>
            <pc:sldMk cId="3363802472" sldId="268"/>
            <ac:picMk id="6" creationId="{278F9DB9-0258-4151-94F6-A13FE1C24BD6}"/>
          </ac:picMkLst>
        </pc:picChg>
        <pc:picChg chg="mod">
          <ac:chgData name="Nerea" userId="debb917a-d238-4c5e-b868-25e26789d50d" providerId="ADAL" clId="{35251A41-F9A1-4A65-A21A-A83FAF1BA128}" dt="2020-05-24T22:50:15.192" v="2965" actId="1076"/>
          <ac:picMkLst>
            <pc:docMk/>
            <pc:sldMk cId="3363802472" sldId="268"/>
            <ac:picMk id="7" creationId="{871249C0-DF05-44A1-80C6-AB71A485BE74}"/>
          </ac:picMkLst>
        </pc:picChg>
        <pc:picChg chg="add mod">
          <ac:chgData name="Nerea" userId="debb917a-d238-4c5e-b868-25e26789d50d" providerId="ADAL" clId="{35251A41-F9A1-4A65-A21A-A83FAF1BA128}" dt="2020-05-24T22:50:35.652" v="2969" actId="1036"/>
          <ac:picMkLst>
            <pc:docMk/>
            <pc:sldMk cId="3363802472" sldId="268"/>
            <ac:picMk id="8" creationId="{C6A5709D-A112-47ED-B34F-58AE6AFD0052}"/>
          </ac:picMkLst>
        </pc:picChg>
      </pc:sldChg>
      <pc:sldChg chg="modSp add mod">
        <pc:chgData name="Nerea" userId="debb917a-d238-4c5e-b868-25e26789d50d" providerId="ADAL" clId="{35251A41-F9A1-4A65-A21A-A83FAF1BA128}" dt="2020-05-24T22:56:00.975" v="3043" actId="1076"/>
        <pc:sldMkLst>
          <pc:docMk/>
          <pc:sldMk cId="1000797872" sldId="269"/>
        </pc:sldMkLst>
        <pc:spChg chg="mod">
          <ac:chgData name="Nerea" userId="debb917a-d238-4c5e-b868-25e26789d50d" providerId="ADAL" clId="{35251A41-F9A1-4A65-A21A-A83FAF1BA128}" dt="2020-05-24T22:55:41.457" v="3041" actId="20577"/>
          <ac:spMkLst>
            <pc:docMk/>
            <pc:sldMk cId="1000797872" sldId="269"/>
            <ac:spMk id="3" creationId="{21AE3E0F-088F-44CC-AB17-5F8F1C018C49}"/>
          </ac:spMkLst>
        </pc:spChg>
        <pc:picChg chg="mod">
          <ac:chgData name="Nerea" userId="debb917a-d238-4c5e-b868-25e26789d50d" providerId="ADAL" clId="{35251A41-F9A1-4A65-A21A-A83FAF1BA128}" dt="2020-05-24T22:55:55.437" v="3042" actId="1076"/>
          <ac:picMkLst>
            <pc:docMk/>
            <pc:sldMk cId="1000797872" sldId="269"/>
            <ac:picMk id="6" creationId="{278F9DB9-0258-4151-94F6-A13FE1C24BD6}"/>
          </ac:picMkLst>
        </pc:picChg>
        <pc:picChg chg="mod">
          <ac:chgData name="Nerea" userId="debb917a-d238-4c5e-b868-25e26789d50d" providerId="ADAL" clId="{35251A41-F9A1-4A65-A21A-A83FAF1BA128}" dt="2020-05-24T22:56:00.975" v="3043" actId="1076"/>
          <ac:picMkLst>
            <pc:docMk/>
            <pc:sldMk cId="1000797872" sldId="269"/>
            <ac:picMk id="7" creationId="{871249C0-DF05-44A1-80C6-AB71A485BE74}"/>
          </ac:picMkLst>
        </pc:picChg>
      </pc:sldChg>
      <pc:sldChg chg="addSp delSp modSp add mod">
        <pc:chgData name="Nerea" userId="debb917a-d238-4c5e-b868-25e26789d50d" providerId="ADAL" clId="{35251A41-F9A1-4A65-A21A-A83FAF1BA128}" dt="2020-05-24T23:06:11.827" v="3160" actId="1035"/>
        <pc:sldMkLst>
          <pc:docMk/>
          <pc:sldMk cId="365563336" sldId="270"/>
        </pc:sldMkLst>
        <pc:spChg chg="add del mod">
          <ac:chgData name="Nerea" userId="debb917a-d238-4c5e-b868-25e26789d50d" providerId="ADAL" clId="{35251A41-F9A1-4A65-A21A-A83FAF1BA128}" dt="2020-05-24T22:57:42.037" v="3077"/>
          <ac:spMkLst>
            <pc:docMk/>
            <pc:sldMk cId="365563336" sldId="270"/>
            <ac:spMk id="2" creationId="{883BCBE1-EAB0-4A97-A18B-847F8612F2A2}"/>
          </ac:spMkLst>
        </pc:spChg>
        <pc:spChg chg="mod">
          <ac:chgData name="Nerea" userId="debb917a-d238-4c5e-b868-25e26789d50d" providerId="ADAL" clId="{35251A41-F9A1-4A65-A21A-A83FAF1BA128}" dt="2020-05-24T23:00:44.275" v="3112" actId="20577"/>
          <ac:spMkLst>
            <pc:docMk/>
            <pc:sldMk cId="365563336" sldId="270"/>
            <ac:spMk id="3" creationId="{21AE3E0F-088F-44CC-AB17-5F8F1C018C49}"/>
          </ac:spMkLst>
        </pc:spChg>
        <pc:spChg chg="mod">
          <ac:chgData name="Nerea" userId="debb917a-d238-4c5e-b868-25e26789d50d" providerId="ADAL" clId="{35251A41-F9A1-4A65-A21A-A83FAF1BA128}" dt="2020-05-24T22:56:43.997" v="3067" actId="20577"/>
          <ac:spMkLst>
            <pc:docMk/>
            <pc:sldMk cId="365563336" sldId="270"/>
            <ac:spMk id="4" creationId="{4A34D0CD-59CB-4D1C-9774-54553D70120F}"/>
          </ac:spMkLst>
        </pc:spChg>
        <pc:spChg chg="add del mod">
          <ac:chgData name="Nerea" userId="debb917a-d238-4c5e-b868-25e26789d50d" providerId="ADAL" clId="{35251A41-F9A1-4A65-A21A-A83FAF1BA128}" dt="2020-05-24T23:01:06.726" v="3114"/>
          <ac:spMkLst>
            <pc:docMk/>
            <pc:sldMk cId="365563336" sldId="270"/>
            <ac:spMk id="6" creationId="{5D21E5CD-31CC-464A-95F1-6BD953EA0AA2}"/>
          </ac:spMkLst>
        </pc:spChg>
        <pc:picChg chg="del">
          <ac:chgData name="Nerea" userId="debb917a-d238-4c5e-b868-25e26789d50d" providerId="ADAL" clId="{35251A41-F9A1-4A65-A21A-A83FAF1BA128}" dt="2020-05-24T22:56:49.159" v="3068" actId="21"/>
          <ac:picMkLst>
            <pc:docMk/>
            <pc:sldMk cId="365563336" sldId="270"/>
            <ac:picMk id="5" creationId="{26F3CCF5-C6DF-4805-AC54-025DC92DA18B}"/>
          </ac:picMkLst>
        </pc:picChg>
        <pc:picChg chg="add mod">
          <ac:chgData name="Nerea" userId="debb917a-d238-4c5e-b868-25e26789d50d" providerId="ADAL" clId="{35251A41-F9A1-4A65-A21A-A83FAF1BA128}" dt="2020-05-24T23:05:39.849" v="3149" actId="1036"/>
          <ac:picMkLst>
            <pc:docMk/>
            <pc:sldMk cId="365563336" sldId="270"/>
            <ac:picMk id="8" creationId="{B5F3FFD8-9332-4CB2-A5C8-A9BF8B128F1B}"/>
          </ac:picMkLst>
        </pc:picChg>
        <pc:picChg chg="del">
          <ac:chgData name="Nerea" userId="debb917a-d238-4c5e-b868-25e26789d50d" providerId="ADAL" clId="{35251A41-F9A1-4A65-A21A-A83FAF1BA128}" dt="2020-05-24T22:57:01.643" v="3070" actId="478"/>
          <ac:picMkLst>
            <pc:docMk/>
            <pc:sldMk cId="365563336" sldId="270"/>
            <ac:picMk id="9" creationId="{DC4F9449-76A2-422A-9CAC-5A85B9BE00AD}"/>
          </ac:picMkLst>
        </pc:picChg>
        <pc:picChg chg="add mod">
          <ac:chgData name="Nerea" userId="debb917a-d238-4c5e-b868-25e26789d50d" providerId="ADAL" clId="{35251A41-F9A1-4A65-A21A-A83FAF1BA128}" dt="2020-05-24T23:05:47.366" v="3151" actId="1076"/>
          <ac:picMkLst>
            <pc:docMk/>
            <pc:sldMk cId="365563336" sldId="270"/>
            <ac:picMk id="10" creationId="{70DC5560-4EFC-4302-83B4-79E24AB8C881}"/>
          </ac:picMkLst>
        </pc:picChg>
        <pc:picChg chg="add mod">
          <ac:chgData name="Nerea" userId="debb917a-d238-4c5e-b868-25e26789d50d" providerId="ADAL" clId="{35251A41-F9A1-4A65-A21A-A83FAF1BA128}" dt="2020-05-24T23:06:11.827" v="3160" actId="1035"/>
          <ac:picMkLst>
            <pc:docMk/>
            <pc:sldMk cId="365563336" sldId="270"/>
            <ac:picMk id="11" creationId="{F5AB8876-FB6D-4847-A797-FA4723035AD8}"/>
          </ac:picMkLst>
        </pc:picChg>
      </pc:sldChg>
      <pc:sldChg chg="addSp modSp add mod">
        <pc:chgData name="Nerea" userId="debb917a-d238-4c5e-b868-25e26789d50d" providerId="ADAL" clId="{35251A41-F9A1-4A65-A21A-A83FAF1BA128}" dt="2020-05-24T23:06:16.979" v="3162" actId="1036"/>
        <pc:sldMkLst>
          <pc:docMk/>
          <pc:sldMk cId="2305136037" sldId="271"/>
        </pc:sldMkLst>
        <pc:spChg chg="mod">
          <ac:chgData name="Nerea" userId="debb917a-d238-4c5e-b868-25e26789d50d" providerId="ADAL" clId="{35251A41-F9A1-4A65-A21A-A83FAF1BA128}" dt="2020-05-24T23:05:08.785" v="3142" actId="20577"/>
          <ac:spMkLst>
            <pc:docMk/>
            <pc:sldMk cId="2305136037" sldId="271"/>
            <ac:spMk id="3" creationId="{21AE3E0F-088F-44CC-AB17-5F8F1C018C49}"/>
          </ac:spMkLst>
        </pc:spChg>
        <pc:picChg chg="add mod">
          <ac:chgData name="Nerea" userId="debb917a-d238-4c5e-b868-25e26789d50d" providerId="ADAL" clId="{35251A41-F9A1-4A65-A21A-A83FAF1BA128}" dt="2020-05-24T23:05:57.720" v="3156" actId="1035"/>
          <ac:picMkLst>
            <pc:docMk/>
            <pc:sldMk cId="2305136037" sldId="271"/>
            <ac:picMk id="5" creationId="{DD045925-B507-4CA0-9D8D-F04581A6AA07}"/>
          </ac:picMkLst>
        </pc:picChg>
        <pc:picChg chg="add mod">
          <ac:chgData name="Nerea" userId="debb917a-d238-4c5e-b868-25e26789d50d" providerId="ADAL" clId="{35251A41-F9A1-4A65-A21A-A83FAF1BA128}" dt="2020-05-24T23:06:16.979" v="3162" actId="1036"/>
          <ac:picMkLst>
            <pc:docMk/>
            <pc:sldMk cId="2305136037" sldId="271"/>
            <ac:picMk id="6" creationId="{C6AC2DBC-C3EF-45AF-A073-ED7CB5340319}"/>
          </ac:picMkLst>
        </pc:picChg>
      </pc:sldChg>
      <pc:sldMasterChg chg="setBg modSldLayout">
        <pc:chgData name="Nerea" userId="debb917a-d238-4c5e-b868-25e26789d50d" providerId="ADAL" clId="{35251A41-F9A1-4A65-A21A-A83FAF1BA128}" dt="2020-05-24T20:35:12.135" v="442"/>
        <pc:sldMasterMkLst>
          <pc:docMk/>
          <pc:sldMasterMk cId="1920386574" sldId="2147483648"/>
        </pc:sldMasterMkLst>
        <pc:sldLayoutChg chg="setBg">
          <pc:chgData name="Nerea" userId="debb917a-d238-4c5e-b868-25e26789d50d" providerId="ADAL" clId="{35251A41-F9A1-4A65-A21A-A83FAF1BA128}" dt="2020-05-24T20:35:12.135" v="442"/>
          <pc:sldLayoutMkLst>
            <pc:docMk/>
            <pc:sldMasterMk cId="1920386574" sldId="2147483648"/>
            <pc:sldLayoutMk cId="920906050" sldId="2147483649"/>
          </pc:sldLayoutMkLst>
        </pc:sldLayoutChg>
        <pc:sldLayoutChg chg="setBg">
          <pc:chgData name="Nerea" userId="debb917a-d238-4c5e-b868-25e26789d50d" providerId="ADAL" clId="{35251A41-F9A1-4A65-A21A-A83FAF1BA128}" dt="2020-05-24T20:35:12.135" v="442"/>
          <pc:sldLayoutMkLst>
            <pc:docMk/>
            <pc:sldMasterMk cId="1920386574" sldId="2147483648"/>
            <pc:sldLayoutMk cId="1731169808" sldId="2147483650"/>
          </pc:sldLayoutMkLst>
        </pc:sldLayoutChg>
        <pc:sldLayoutChg chg="setBg">
          <pc:chgData name="Nerea" userId="debb917a-d238-4c5e-b868-25e26789d50d" providerId="ADAL" clId="{35251A41-F9A1-4A65-A21A-A83FAF1BA128}" dt="2020-05-24T20:35:12.135" v="442"/>
          <pc:sldLayoutMkLst>
            <pc:docMk/>
            <pc:sldMasterMk cId="1920386574" sldId="2147483648"/>
            <pc:sldLayoutMk cId="368753395" sldId="2147483651"/>
          </pc:sldLayoutMkLst>
        </pc:sldLayoutChg>
        <pc:sldLayoutChg chg="setBg">
          <pc:chgData name="Nerea" userId="debb917a-d238-4c5e-b868-25e26789d50d" providerId="ADAL" clId="{35251A41-F9A1-4A65-A21A-A83FAF1BA128}" dt="2020-05-24T20:35:12.135" v="442"/>
          <pc:sldLayoutMkLst>
            <pc:docMk/>
            <pc:sldMasterMk cId="1920386574" sldId="2147483648"/>
            <pc:sldLayoutMk cId="1333908006" sldId="2147483652"/>
          </pc:sldLayoutMkLst>
        </pc:sldLayoutChg>
        <pc:sldLayoutChg chg="setBg">
          <pc:chgData name="Nerea" userId="debb917a-d238-4c5e-b868-25e26789d50d" providerId="ADAL" clId="{35251A41-F9A1-4A65-A21A-A83FAF1BA128}" dt="2020-05-24T20:35:12.135" v="442"/>
          <pc:sldLayoutMkLst>
            <pc:docMk/>
            <pc:sldMasterMk cId="1920386574" sldId="2147483648"/>
            <pc:sldLayoutMk cId="1950391751" sldId="2147483653"/>
          </pc:sldLayoutMkLst>
        </pc:sldLayoutChg>
        <pc:sldLayoutChg chg="setBg">
          <pc:chgData name="Nerea" userId="debb917a-d238-4c5e-b868-25e26789d50d" providerId="ADAL" clId="{35251A41-F9A1-4A65-A21A-A83FAF1BA128}" dt="2020-05-24T20:35:12.135" v="442"/>
          <pc:sldLayoutMkLst>
            <pc:docMk/>
            <pc:sldMasterMk cId="1920386574" sldId="2147483648"/>
            <pc:sldLayoutMk cId="1380595077" sldId="2147483654"/>
          </pc:sldLayoutMkLst>
        </pc:sldLayoutChg>
        <pc:sldLayoutChg chg="setBg">
          <pc:chgData name="Nerea" userId="debb917a-d238-4c5e-b868-25e26789d50d" providerId="ADAL" clId="{35251A41-F9A1-4A65-A21A-A83FAF1BA128}" dt="2020-05-24T20:35:12.135" v="442"/>
          <pc:sldLayoutMkLst>
            <pc:docMk/>
            <pc:sldMasterMk cId="1920386574" sldId="2147483648"/>
            <pc:sldLayoutMk cId="1432660241" sldId="2147483655"/>
          </pc:sldLayoutMkLst>
        </pc:sldLayoutChg>
        <pc:sldLayoutChg chg="setBg">
          <pc:chgData name="Nerea" userId="debb917a-d238-4c5e-b868-25e26789d50d" providerId="ADAL" clId="{35251A41-F9A1-4A65-A21A-A83FAF1BA128}" dt="2020-05-24T20:35:12.135" v="442"/>
          <pc:sldLayoutMkLst>
            <pc:docMk/>
            <pc:sldMasterMk cId="1920386574" sldId="2147483648"/>
            <pc:sldLayoutMk cId="1907411992" sldId="2147483656"/>
          </pc:sldLayoutMkLst>
        </pc:sldLayoutChg>
        <pc:sldLayoutChg chg="setBg">
          <pc:chgData name="Nerea" userId="debb917a-d238-4c5e-b868-25e26789d50d" providerId="ADAL" clId="{35251A41-F9A1-4A65-A21A-A83FAF1BA128}" dt="2020-05-24T20:35:12.135" v="442"/>
          <pc:sldLayoutMkLst>
            <pc:docMk/>
            <pc:sldMasterMk cId="1920386574" sldId="2147483648"/>
            <pc:sldLayoutMk cId="3609991698" sldId="2147483657"/>
          </pc:sldLayoutMkLst>
        </pc:sldLayoutChg>
        <pc:sldLayoutChg chg="setBg">
          <pc:chgData name="Nerea" userId="debb917a-d238-4c5e-b868-25e26789d50d" providerId="ADAL" clId="{35251A41-F9A1-4A65-A21A-A83FAF1BA128}" dt="2020-05-24T20:35:12.135" v="442"/>
          <pc:sldLayoutMkLst>
            <pc:docMk/>
            <pc:sldMasterMk cId="1920386574" sldId="2147483648"/>
            <pc:sldLayoutMk cId="2624836655" sldId="2147483658"/>
          </pc:sldLayoutMkLst>
        </pc:sldLayoutChg>
        <pc:sldLayoutChg chg="setBg">
          <pc:chgData name="Nerea" userId="debb917a-d238-4c5e-b868-25e26789d50d" providerId="ADAL" clId="{35251A41-F9A1-4A65-A21A-A83FAF1BA128}" dt="2020-05-24T20:35:12.135" v="442"/>
          <pc:sldLayoutMkLst>
            <pc:docMk/>
            <pc:sldMasterMk cId="1920386574" sldId="2147483648"/>
            <pc:sldLayoutMk cId="1053511165" sldId="2147483659"/>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ca-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AC97EC6-7357-45D5-8393-15A21CF0B2AE}" type="datetimeFigureOut">
              <a:rPr lang="ca-ES" smtClean="0"/>
              <a:t>26/5/2020</a:t>
            </a:fld>
            <a:endParaRPr lang="ca-E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ca-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ca-ES"/>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ca-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AB82420-19D8-41FE-AF0D-53DD62744F36}" type="slidenum">
              <a:rPr lang="ca-ES" smtClean="0"/>
              <a:t>‹#›</a:t>
            </a:fld>
            <a:endParaRPr lang="ca-ES"/>
          </a:p>
        </p:txBody>
      </p:sp>
    </p:spTree>
    <p:extLst>
      <p:ext uri="{BB962C8B-B14F-4D97-AF65-F5344CB8AC3E}">
        <p14:creationId xmlns:p14="http://schemas.microsoft.com/office/powerpoint/2010/main" val="26215088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err="1"/>
              <a:t>Amb</a:t>
            </a:r>
            <a:r>
              <a:rPr lang="es-ES"/>
              <a:t> el </a:t>
            </a:r>
            <a:r>
              <a:rPr lang="es-ES" err="1"/>
              <a:t>seu</a:t>
            </a:r>
            <a:r>
              <a:rPr lang="es-ES"/>
              <a:t> </a:t>
            </a:r>
            <a:r>
              <a:rPr lang="es-ES" err="1"/>
              <a:t>últim</a:t>
            </a:r>
            <a:r>
              <a:rPr lang="es-ES"/>
              <a:t> </a:t>
            </a:r>
            <a:r>
              <a:rPr lang="es-ES" err="1"/>
              <a:t>producte</a:t>
            </a:r>
            <a:r>
              <a:rPr lang="es-ES"/>
              <a:t>, la Nintendo Switch </a:t>
            </a:r>
            <a:r>
              <a:rPr lang="es-ES" err="1"/>
              <a:t>s’ha</a:t>
            </a:r>
            <a:r>
              <a:rPr lang="es-ES"/>
              <a:t> </a:t>
            </a:r>
            <a:r>
              <a:rPr lang="es-ES" err="1"/>
              <a:t>centrat</a:t>
            </a:r>
            <a:r>
              <a:rPr lang="es-ES"/>
              <a:t> en la </a:t>
            </a:r>
            <a:r>
              <a:rPr lang="es-ES" err="1"/>
              <a:t>mal·leabilitat</a:t>
            </a:r>
            <a:r>
              <a:rPr lang="es-ES"/>
              <a:t> de les </a:t>
            </a:r>
            <a:r>
              <a:rPr lang="es-ES" err="1"/>
              <a:t>diferents</a:t>
            </a:r>
            <a:r>
              <a:rPr lang="es-ES"/>
              <a:t> formes en que es </a:t>
            </a:r>
            <a:r>
              <a:rPr lang="es-ES" err="1"/>
              <a:t>pot</a:t>
            </a:r>
            <a:r>
              <a:rPr lang="es-ES"/>
              <a:t> jugar, una consola </a:t>
            </a:r>
            <a:r>
              <a:rPr lang="es-ES" err="1"/>
              <a:t>dissenyada</a:t>
            </a:r>
            <a:r>
              <a:rPr lang="es-ES"/>
              <a:t> per a ser tan de casa </a:t>
            </a:r>
            <a:r>
              <a:rPr lang="es-ES" err="1"/>
              <a:t>com</a:t>
            </a:r>
            <a:r>
              <a:rPr lang="es-ES"/>
              <a:t> </a:t>
            </a:r>
            <a:r>
              <a:rPr lang="es-ES" err="1"/>
              <a:t>portàtil</a:t>
            </a:r>
            <a:r>
              <a:rPr lang="es-ES"/>
              <a:t>.</a:t>
            </a:r>
          </a:p>
          <a:p>
            <a:r>
              <a:rPr lang="es-ES"/>
              <a:t>També es </a:t>
            </a:r>
            <a:r>
              <a:rPr lang="es-ES" err="1"/>
              <a:t>mostra</a:t>
            </a:r>
            <a:r>
              <a:rPr lang="es-ES"/>
              <a:t> que </a:t>
            </a:r>
            <a:r>
              <a:rPr lang="es-ES" err="1"/>
              <a:t>és</a:t>
            </a:r>
            <a:r>
              <a:rPr lang="es-ES"/>
              <a:t> ideal per a </a:t>
            </a:r>
            <a:r>
              <a:rPr lang="es-ES" err="1"/>
              <a:t>nens</a:t>
            </a:r>
            <a:r>
              <a:rPr lang="es-ES"/>
              <a:t>, </a:t>
            </a:r>
            <a:r>
              <a:rPr lang="es-ES" err="1"/>
              <a:t>adolescents</a:t>
            </a:r>
            <a:r>
              <a:rPr lang="es-ES"/>
              <a:t> i persones de </a:t>
            </a:r>
            <a:r>
              <a:rPr lang="es-ES" err="1"/>
              <a:t>mitjana</a:t>
            </a:r>
            <a:r>
              <a:rPr lang="es-ES"/>
              <a:t> </a:t>
            </a:r>
            <a:r>
              <a:rPr lang="es-ES" err="1"/>
              <a:t>edat</a:t>
            </a:r>
            <a:r>
              <a:rPr lang="es-ES"/>
              <a:t>.</a:t>
            </a:r>
          </a:p>
          <a:p>
            <a:r>
              <a:rPr lang="es-ES"/>
              <a:t>El </a:t>
            </a:r>
            <a:r>
              <a:rPr lang="es-ES" err="1"/>
              <a:t>seu</a:t>
            </a:r>
            <a:r>
              <a:rPr lang="es-ES"/>
              <a:t> tercer </a:t>
            </a:r>
            <a:r>
              <a:rPr lang="es-ES" err="1"/>
              <a:t>punt</a:t>
            </a:r>
            <a:r>
              <a:rPr lang="es-ES"/>
              <a:t> </a:t>
            </a:r>
            <a:r>
              <a:rPr lang="es-ES" err="1"/>
              <a:t>és</a:t>
            </a:r>
            <a:r>
              <a:rPr lang="es-ES"/>
              <a:t> que </a:t>
            </a:r>
            <a:r>
              <a:rPr lang="es-ES" err="1"/>
              <a:t>pots</a:t>
            </a:r>
            <a:r>
              <a:rPr lang="es-ES"/>
              <a:t> jugar tan en </a:t>
            </a:r>
            <a:r>
              <a:rPr lang="es-ES" err="1"/>
              <a:t>solitari</a:t>
            </a:r>
            <a:r>
              <a:rPr lang="es-ES"/>
              <a:t>, </a:t>
            </a:r>
            <a:r>
              <a:rPr lang="es-ES" err="1"/>
              <a:t>com</a:t>
            </a:r>
            <a:r>
              <a:rPr lang="es-ES"/>
              <a:t> </a:t>
            </a:r>
            <a:r>
              <a:rPr lang="es-ES" err="1"/>
              <a:t>amb</a:t>
            </a:r>
            <a:r>
              <a:rPr lang="es-ES"/>
              <a:t> </a:t>
            </a:r>
            <a:r>
              <a:rPr lang="es-ES" err="1"/>
              <a:t>amics</a:t>
            </a:r>
            <a:r>
              <a:rPr lang="es-ES"/>
              <a:t>, </a:t>
            </a:r>
            <a:r>
              <a:rPr lang="es-ES" err="1"/>
              <a:t>com</a:t>
            </a:r>
            <a:r>
              <a:rPr lang="es-ES"/>
              <a:t> </a:t>
            </a:r>
            <a:r>
              <a:rPr lang="es-ES" err="1"/>
              <a:t>amb</a:t>
            </a:r>
            <a:r>
              <a:rPr lang="es-ES"/>
              <a:t> </a:t>
            </a:r>
            <a:r>
              <a:rPr lang="es-ES" err="1"/>
              <a:t>els</a:t>
            </a:r>
            <a:r>
              <a:rPr lang="es-ES"/>
              <a:t> </a:t>
            </a:r>
            <a:r>
              <a:rPr lang="es-ES" err="1"/>
              <a:t>teus</a:t>
            </a:r>
            <a:r>
              <a:rPr lang="es-ES"/>
              <a:t> pares o </a:t>
            </a:r>
            <a:r>
              <a:rPr lang="es-ES" err="1"/>
              <a:t>els</a:t>
            </a:r>
            <a:r>
              <a:rPr lang="es-ES"/>
              <a:t> </a:t>
            </a:r>
            <a:r>
              <a:rPr lang="es-ES" err="1"/>
              <a:t>teus</a:t>
            </a:r>
            <a:r>
              <a:rPr lang="es-ES"/>
              <a:t> </a:t>
            </a:r>
            <a:r>
              <a:rPr lang="es-ES" err="1"/>
              <a:t>fills</a:t>
            </a:r>
            <a:r>
              <a:rPr lang="es-ES"/>
              <a:t>. En definitiva, es presenta </a:t>
            </a:r>
            <a:r>
              <a:rPr lang="es-ES" err="1"/>
              <a:t>com</a:t>
            </a:r>
            <a:r>
              <a:rPr lang="es-ES"/>
              <a:t> “la consola de la </a:t>
            </a:r>
            <a:r>
              <a:rPr lang="es-ES" err="1"/>
              <a:t>família</a:t>
            </a:r>
            <a:r>
              <a:rPr lang="es-ES"/>
              <a:t> i </a:t>
            </a:r>
            <a:r>
              <a:rPr lang="es-ES" err="1"/>
              <a:t>dels</a:t>
            </a:r>
            <a:r>
              <a:rPr lang="es-ES"/>
              <a:t> </a:t>
            </a:r>
            <a:r>
              <a:rPr lang="es-ES" err="1"/>
              <a:t>amics</a:t>
            </a:r>
            <a:r>
              <a:rPr lang="es-ES"/>
              <a:t>”, de </a:t>
            </a:r>
            <a:r>
              <a:rPr lang="es-ES" err="1"/>
              <a:t>fet</a:t>
            </a:r>
            <a:r>
              <a:rPr lang="es-ES"/>
              <a:t>, el </a:t>
            </a:r>
            <a:r>
              <a:rPr lang="es-ES" err="1"/>
              <a:t>seu</a:t>
            </a:r>
            <a:r>
              <a:rPr lang="es-ES"/>
              <a:t> </a:t>
            </a:r>
            <a:r>
              <a:rPr lang="es-ES" err="1"/>
              <a:t>joc</a:t>
            </a:r>
            <a:r>
              <a:rPr lang="es-ES"/>
              <a:t> “</a:t>
            </a:r>
            <a:r>
              <a:rPr lang="es-ES" err="1"/>
              <a:t>Luigi’s</a:t>
            </a:r>
            <a:r>
              <a:rPr lang="es-ES"/>
              <a:t> </a:t>
            </a:r>
            <a:r>
              <a:rPr lang="es-ES" err="1"/>
              <a:t>Mansion</a:t>
            </a:r>
            <a:r>
              <a:rPr lang="es-ES"/>
              <a:t> 3” va </a:t>
            </a:r>
            <a:r>
              <a:rPr lang="es-ES" err="1"/>
              <a:t>guanyar</a:t>
            </a:r>
            <a:r>
              <a:rPr lang="es-ES"/>
              <a:t> el </a:t>
            </a:r>
            <a:r>
              <a:rPr lang="es-ES" err="1"/>
              <a:t>premi</a:t>
            </a:r>
            <a:r>
              <a:rPr lang="es-ES"/>
              <a:t> el 2019 al </a:t>
            </a:r>
            <a:r>
              <a:rPr lang="es-ES" err="1"/>
              <a:t>millor</a:t>
            </a:r>
            <a:r>
              <a:rPr lang="es-ES"/>
              <a:t> </a:t>
            </a:r>
            <a:r>
              <a:rPr lang="es-ES" err="1"/>
              <a:t>joc</a:t>
            </a:r>
            <a:r>
              <a:rPr lang="es-ES"/>
              <a:t> familiar, a </a:t>
            </a:r>
            <a:r>
              <a:rPr lang="es-ES" err="1"/>
              <a:t>més</a:t>
            </a:r>
            <a:r>
              <a:rPr lang="es-ES"/>
              <a:t> </a:t>
            </a:r>
            <a:r>
              <a:rPr lang="es-ES" err="1"/>
              <a:t>d’ocupar</a:t>
            </a:r>
            <a:r>
              <a:rPr lang="es-ES"/>
              <a:t> </a:t>
            </a:r>
            <a:r>
              <a:rPr lang="es-ES" err="1"/>
              <a:t>els</a:t>
            </a:r>
            <a:r>
              <a:rPr lang="es-ES"/>
              <a:t> </a:t>
            </a:r>
            <a:r>
              <a:rPr lang="es-ES" err="1"/>
              <a:t>altres</a:t>
            </a:r>
            <a:r>
              <a:rPr lang="es-ES"/>
              <a:t> </a:t>
            </a:r>
            <a:r>
              <a:rPr lang="es-ES" err="1"/>
              <a:t>primers</a:t>
            </a:r>
            <a:r>
              <a:rPr lang="es-ES"/>
              <a:t> 5 </a:t>
            </a:r>
            <a:r>
              <a:rPr lang="es-ES" err="1"/>
              <a:t>llocs</a:t>
            </a:r>
            <a:r>
              <a:rPr lang="es-ES"/>
              <a:t>. </a:t>
            </a:r>
          </a:p>
          <a:p>
            <a:r>
              <a:rPr lang="es-ES"/>
              <a:t>Tot </a:t>
            </a:r>
            <a:r>
              <a:rPr lang="es-ES" err="1"/>
              <a:t>açò</a:t>
            </a:r>
            <a:r>
              <a:rPr lang="es-ES"/>
              <a:t> </a:t>
            </a:r>
            <a:r>
              <a:rPr lang="es-ES" err="1"/>
              <a:t>mentre</a:t>
            </a:r>
            <a:r>
              <a:rPr lang="es-ES"/>
              <a:t> </a:t>
            </a:r>
            <a:r>
              <a:rPr lang="es-ES" err="1"/>
              <a:t>mostra</a:t>
            </a:r>
            <a:r>
              <a:rPr lang="es-ES"/>
              <a:t> </a:t>
            </a:r>
            <a:r>
              <a:rPr lang="es-ES" err="1"/>
              <a:t>jocs</a:t>
            </a:r>
            <a:r>
              <a:rPr lang="es-ES"/>
              <a:t> per a </a:t>
            </a:r>
            <a:r>
              <a:rPr lang="es-ES" err="1"/>
              <a:t>diferents</a:t>
            </a:r>
            <a:r>
              <a:rPr lang="es-ES"/>
              <a:t> </a:t>
            </a:r>
            <a:r>
              <a:rPr lang="es-ES" err="1"/>
              <a:t>públics</a:t>
            </a:r>
            <a:r>
              <a:rPr lang="es-ES"/>
              <a:t>, </a:t>
            </a:r>
            <a:r>
              <a:rPr lang="es-ES" err="1"/>
              <a:t>on</a:t>
            </a:r>
            <a:r>
              <a:rPr lang="es-ES"/>
              <a:t> </a:t>
            </a:r>
            <a:r>
              <a:rPr lang="es-ES" err="1"/>
              <a:t>veiem</a:t>
            </a:r>
            <a:r>
              <a:rPr lang="es-ES"/>
              <a:t> que el </a:t>
            </a:r>
            <a:r>
              <a:rPr lang="es-ES" err="1"/>
              <a:t>joc</a:t>
            </a:r>
            <a:r>
              <a:rPr lang="es-ES"/>
              <a:t> de </a:t>
            </a:r>
            <a:r>
              <a:rPr lang="es-ES" err="1"/>
              <a:t>boxa</a:t>
            </a:r>
            <a:r>
              <a:rPr lang="es-ES"/>
              <a:t> </a:t>
            </a:r>
            <a:r>
              <a:rPr lang="es-ES" err="1"/>
              <a:t>apareixen</a:t>
            </a:r>
            <a:r>
              <a:rPr lang="es-ES"/>
              <a:t> persones </a:t>
            </a:r>
            <a:r>
              <a:rPr lang="es-ES" err="1"/>
              <a:t>adolescents</a:t>
            </a:r>
            <a:r>
              <a:rPr lang="es-ES"/>
              <a:t> o </a:t>
            </a:r>
            <a:r>
              <a:rPr lang="es-ES" err="1"/>
              <a:t>adultes</a:t>
            </a:r>
            <a:r>
              <a:rPr lang="es-ES"/>
              <a:t> </a:t>
            </a:r>
            <a:r>
              <a:rPr lang="es-ES" err="1"/>
              <a:t>joves</a:t>
            </a:r>
            <a:r>
              <a:rPr lang="es-ES"/>
              <a:t> i per </a:t>
            </a:r>
            <a:r>
              <a:rPr lang="es-ES" err="1"/>
              <a:t>als</a:t>
            </a:r>
            <a:r>
              <a:rPr lang="es-ES"/>
              <a:t> </a:t>
            </a:r>
            <a:r>
              <a:rPr lang="es-ES" err="1"/>
              <a:t>jocs</a:t>
            </a:r>
            <a:r>
              <a:rPr lang="es-ES"/>
              <a:t> de totes les </a:t>
            </a:r>
            <a:r>
              <a:rPr lang="es-ES" err="1"/>
              <a:t>edats</a:t>
            </a:r>
            <a:r>
              <a:rPr lang="es-ES"/>
              <a:t>, </a:t>
            </a:r>
            <a:r>
              <a:rPr lang="es-ES" err="1"/>
              <a:t>mostra</a:t>
            </a:r>
            <a:r>
              <a:rPr lang="es-ES"/>
              <a:t> </a:t>
            </a:r>
            <a:r>
              <a:rPr lang="es-ES" err="1"/>
              <a:t>als</a:t>
            </a:r>
            <a:r>
              <a:rPr lang="es-ES"/>
              <a:t> </a:t>
            </a:r>
            <a:r>
              <a:rPr lang="es-ES" err="1"/>
              <a:t>més</a:t>
            </a:r>
            <a:r>
              <a:rPr lang="es-ES"/>
              <a:t> </a:t>
            </a:r>
            <a:r>
              <a:rPr lang="es-ES" err="1"/>
              <a:t>petits</a:t>
            </a:r>
            <a:r>
              <a:rPr lang="es-ES"/>
              <a:t> </a:t>
            </a:r>
            <a:r>
              <a:rPr lang="es-ES" err="1"/>
              <a:t>normalment</a:t>
            </a:r>
            <a:r>
              <a:rPr lang="es-ES"/>
              <a:t> </a:t>
            </a:r>
            <a:r>
              <a:rPr lang="es-ES" err="1"/>
              <a:t>acompanyats</a:t>
            </a:r>
            <a:r>
              <a:rPr lang="es-ES"/>
              <a:t> </a:t>
            </a:r>
            <a:r>
              <a:rPr lang="es-ES" err="1"/>
              <a:t>pels</a:t>
            </a:r>
            <a:r>
              <a:rPr lang="es-ES"/>
              <a:t> </a:t>
            </a:r>
            <a:r>
              <a:rPr lang="es-ES" err="1"/>
              <a:t>més</a:t>
            </a:r>
            <a:r>
              <a:rPr lang="es-ES"/>
              <a:t> </a:t>
            </a:r>
            <a:r>
              <a:rPr lang="es-ES" err="1"/>
              <a:t>majors</a:t>
            </a:r>
            <a:r>
              <a:rPr lang="es-ES"/>
              <a:t>. (</a:t>
            </a:r>
            <a:r>
              <a:rPr lang="es-ES" err="1"/>
              <a:t>Veure</a:t>
            </a:r>
            <a:r>
              <a:rPr lang="es-ES"/>
              <a:t> </a:t>
            </a:r>
            <a:r>
              <a:rPr lang="es-ES" err="1"/>
              <a:t>Tràiler</a:t>
            </a:r>
            <a:r>
              <a:rPr lang="es-ES"/>
              <a:t> 1)</a:t>
            </a:r>
          </a:p>
          <a:p>
            <a:endParaRPr lang="es-ES"/>
          </a:p>
        </p:txBody>
      </p:sp>
      <p:sp>
        <p:nvSpPr>
          <p:cNvPr id="4" name="Marcador de número de diapositiva 3"/>
          <p:cNvSpPr>
            <a:spLocks noGrp="1"/>
          </p:cNvSpPr>
          <p:nvPr>
            <p:ph type="sldNum" sz="quarter" idx="5"/>
          </p:nvPr>
        </p:nvSpPr>
        <p:spPr/>
        <p:txBody>
          <a:bodyPr/>
          <a:lstStyle/>
          <a:p>
            <a:fld id="{FAB82420-19D8-41FE-AF0D-53DD62744F36}" type="slidenum">
              <a:rPr lang="ca-ES" smtClean="0"/>
              <a:t>5</a:t>
            </a:fld>
            <a:endParaRPr lang="ca-ES"/>
          </a:p>
        </p:txBody>
      </p:sp>
    </p:spTree>
    <p:extLst>
      <p:ext uri="{BB962C8B-B14F-4D97-AF65-F5344CB8AC3E}">
        <p14:creationId xmlns:p14="http://schemas.microsoft.com/office/powerpoint/2010/main" val="30202695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a:t>En </a:t>
            </a:r>
            <a:r>
              <a:rPr lang="es-ES" err="1"/>
              <a:t>quant</a:t>
            </a:r>
            <a:r>
              <a:rPr lang="es-ES"/>
              <a:t> a </a:t>
            </a:r>
            <a:r>
              <a:rPr lang="es-ES" err="1"/>
              <a:t>l’última</a:t>
            </a:r>
            <a:r>
              <a:rPr lang="es-ES"/>
              <a:t>, Nintendo va arribar a crear </a:t>
            </a:r>
            <a:r>
              <a:rPr lang="es-ES" err="1"/>
              <a:t>xicotets</a:t>
            </a:r>
            <a:r>
              <a:rPr lang="es-ES"/>
              <a:t> stands </a:t>
            </a:r>
            <a:r>
              <a:rPr lang="es-ES" err="1"/>
              <a:t>on</a:t>
            </a:r>
            <a:r>
              <a:rPr lang="es-ES"/>
              <a:t> </a:t>
            </a:r>
            <a:r>
              <a:rPr lang="es-ES" err="1"/>
              <a:t>provar</a:t>
            </a:r>
            <a:r>
              <a:rPr lang="es-ES"/>
              <a:t> la Nintendo Switch en les </a:t>
            </a:r>
            <a:r>
              <a:rPr lang="es-ES" err="1"/>
              <a:t>terminals</a:t>
            </a:r>
            <a:r>
              <a:rPr lang="es-ES"/>
              <a:t> </a:t>
            </a:r>
            <a:r>
              <a:rPr lang="es-ES" err="1"/>
              <a:t>dels</a:t>
            </a:r>
            <a:r>
              <a:rPr lang="es-ES"/>
              <a:t> </a:t>
            </a:r>
            <a:r>
              <a:rPr lang="es-ES" err="1"/>
              <a:t>principals</a:t>
            </a:r>
            <a:r>
              <a:rPr lang="es-ES"/>
              <a:t> </a:t>
            </a:r>
            <a:r>
              <a:rPr lang="es-ES" err="1"/>
              <a:t>aeroports</a:t>
            </a:r>
            <a:r>
              <a:rPr lang="es-ES"/>
              <a:t> del </a:t>
            </a:r>
            <a:r>
              <a:rPr lang="es-ES" err="1"/>
              <a:t>món</a:t>
            </a:r>
            <a:r>
              <a:rPr lang="es-ES"/>
              <a:t>, una curiosa forma </a:t>
            </a:r>
            <a:r>
              <a:rPr lang="es-ES" err="1"/>
              <a:t>d’entretindre</a:t>
            </a:r>
            <a:r>
              <a:rPr lang="es-ES"/>
              <a:t> </a:t>
            </a:r>
            <a:r>
              <a:rPr lang="es-ES" err="1"/>
              <a:t>als</a:t>
            </a:r>
            <a:r>
              <a:rPr lang="es-ES"/>
              <a:t> </a:t>
            </a:r>
            <a:r>
              <a:rPr lang="es-ES" err="1"/>
              <a:t>viatgers</a:t>
            </a:r>
            <a:r>
              <a:rPr lang="es-ES"/>
              <a:t> i </a:t>
            </a:r>
            <a:r>
              <a:rPr lang="es-ES" err="1"/>
              <a:t>exposar</a:t>
            </a:r>
            <a:r>
              <a:rPr lang="es-ES"/>
              <a:t> la </a:t>
            </a:r>
            <a:r>
              <a:rPr lang="es-ES" err="1"/>
              <a:t>seua</a:t>
            </a:r>
            <a:r>
              <a:rPr lang="es-ES"/>
              <a:t> consola al </a:t>
            </a:r>
            <a:r>
              <a:rPr lang="es-ES" err="1"/>
              <a:t>món</a:t>
            </a:r>
            <a:r>
              <a:rPr lang="es-ES"/>
              <a:t>. El </a:t>
            </a:r>
            <a:r>
              <a:rPr lang="es-ES" err="1"/>
              <a:t>podíem</a:t>
            </a:r>
            <a:r>
              <a:rPr lang="es-ES"/>
              <a:t> </a:t>
            </a:r>
            <a:r>
              <a:rPr lang="es-ES" err="1"/>
              <a:t>veure</a:t>
            </a:r>
            <a:r>
              <a:rPr lang="es-ES"/>
              <a:t> en </a:t>
            </a:r>
            <a:r>
              <a:rPr lang="es-ES" err="1"/>
              <a:t>aeroports</a:t>
            </a:r>
            <a:r>
              <a:rPr lang="es-ES"/>
              <a:t> </a:t>
            </a:r>
            <a:r>
              <a:rPr lang="es-ES" err="1"/>
              <a:t>com</a:t>
            </a:r>
            <a:r>
              <a:rPr lang="es-ES"/>
              <a:t> Washington DC, Tokio i </a:t>
            </a:r>
            <a:r>
              <a:rPr lang="es-ES" err="1"/>
              <a:t>inclús</a:t>
            </a:r>
            <a:r>
              <a:rPr lang="es-ES"/>
              <a:t> París.</a:t>
            </a:r>
          </a:p>
          <a:p>
            <a:r>
              <a:rPr lang="es-ES"/>
              <a:t>Per </a:t>
            </a:r>
            <a:r>
              <a:rPr lang="es-ES" err="1"/>
              <a:t>últim</a:t>
            </a:r>
            <a:r>
              <a:rPr lang="es-ES"/>
              <a:t>, </a:t>
            </a:r>
            <a:r>
              <a:rPr lang="es-ES" err="1"/>
              <a:t>l’empresa</a:t>
            </a:r>
            <a:r>
              <a:rPr lang="es-ES"/>
              <a:t> en </a:t>
            </a:r>
            <a:r>
              <a:rPr lang="es-ES" err="1"/>
              <a:t>qüestió</a:t>
            </a:r>
            <a:r>
              <a:rPr lang="es-ES"/>
              <a:t> </a:t>
            </a:r>
            <a:r>
              <a:rPr lang="es-ES" err="1"/>
              <a:t>és</a:t>
            </a:r>
            <a:r>
              <a:rPr lang="es-ES"/>
              <a:t> </a:t>
            </a:r>
            <a:r>
              <a:rPr lang="es-ES" err="1"/>
              <a:t>molt</a:t>
            </a:r>
            <a:r>
              <a:rPr lang="es-ES"/>
              <a:t> propensa a </a:t>
            </a:r>
            <a:r>
              <a:rPr lang="es-ES" err="1"/>
              <a:t>l’ús</a:t>
            </a:r>
            <a:r>
              <a:rPr lang="es-ES"/>
              <a:t> de les </a:t>
            </a:r>
            <a:r>
              <a:rPr lang="es-ES" err="1"/>
              <a:t>xarxes</a:t>
            </a:r>
            <a:r>
              <a:rPr lang="es-ES"/>
              <a:t> </a:t>
            </a:r>
            <a:r>
              <a:rPr lang="es-ES" err="1"/>
              <a:t>socials</a:t>
            </a:r>
            <a:r>
              <a:rPr lang="es-ES"/>
              <a:t> per </a:t>
            </a:r>
            <a:r>
              <a:rPr lang="es-ES" err="1"/>
              <a:t>l’anunci</a:t>
            </a:r>
            <a:r>
              <a:rPr lang="es-ES"/>
              <a:t> </a:t>
            </a:r>
            <a:r>
              <a:rPr lang="es-ES" err="1"/>
              <a:t>dels</a:t>
            </a:r>
            <a:r>
              <a:rPr lang="es-ES"/>
              <a:t> </a:t>
            </a:r>
            <a:r>
              <a:rPr lang="es-ES" err="1"/>
              <a:t>seus</a:t>
            </a:r>
            <a:r>
              <a:rPr lang="es-ES"/>
              <a:t> </a:t>
            </a:r>
            <a:r>
              <a:rPr lang="es-ES" err="1"/>
              <a:t>productes</a:t>
            </a:r>
            <a:r>
              <a:rPr lang="es-ES"/>
              <a:t> i </a:t>
            </a:r>
            <a:r>
              <a:rPr lang="es-ES" err="1"/>
              <a:t>novetats</a:t>
            </a:r>
            <a:r>
              <a:rPr lang="es-ES"/>
              <a:t>. </a:t>
            </a:r>
            <a:r>
              <a:rPr lang="es-ES" err="1"/>
              <a:t>És</a:t>
            </a:r>
            <a:r>
              <a:rPr lang="es-ES"/>
              <a:t> tan </a:t>
            </a:r>
            <a:r>
              <a:rPr lang="es-ES" err="1"/>
              <a:t>marcat</a:t>
            </a:r>
            <a:r>
              <a:rPr lang="es-ES"/>
              <a:t> </a:t>
            </a:r>
            <a:r>
              <a:rPr lang="es-ES" err="1"/>
              <a:t>aquest</a:t>
            </a:r>
            <a:r>
              <a:rPr lang="es-ES"/>
              <a:t> </a:t>
            </a:r>
            <a:r>
              <a:rPr lang="es-ES" err="1"/>
              <a:t>ús</a:t>
            </a:r>
            <a:r>
              <a:rPr lang="es-ES"/>
              <a:t> que fa </a:t>
            </a:r>
            <a:r>
              <a:rPr lang="es-ES" err="1"/>
              <a:t>molts</a:t>
            </a:r>
            <a:r>
              <a:rPr lang="es-ES"/>
              <a:t> </a:t>
            </a:r>
            <a:r>
              <a:rPr lang="es-ES" err="1"/>
              <a:t>anys</a:t>
            </a:r>
            <a:r>
              <a:rPr lang="es-ES"/>
              <a:t> que ja no </a:t>
            </a:r>
            <a:r>
              <a:rPr lang="es-ES" err="1"/>
              <a:t>realitzen</a:t>
            </a:r>
            <a:r>
              <a:rPr lang="es-ES"/>
              <a:t> </a:t>
            </a:r>
            <a:r>
              <a:rPr lang="es-ES" err="1"/>
              <a:t>conferències</a:t>
            </a:r>
            <a:r>
              <a:rPr lang="es-ES"/>
              <a:t> de forma presencial i </a:t>
            </a:r>
            <a:r>
              <a:rPr lang="es-ES" err="1"/>
              <a:t>és</a:t>
            </a:r>
            <a:r>
              <a:rPr lang="es-ES"/>
              <a:t> a </a:t>
            </a:r>
            <a:r>
              <a:rPr lang="es-ES" err="1"/>
              <a:t>plataformes</a:t>
            </a:r>
            <a:r>
              <a:rPr lang="es-ES"/>
              <a:t> </a:t>
            </a:r>
            <a:r>
              <a:rPr lang="es-ES" err="1"/>
              <a:t>com</a:t>
            </a:r>
            <a:r>
              <a:rPr lang="es-ES"/>
              <a:t> </a:t>
            </a:r>
            <a:r>
              <a:rPr lang="es-ES" err="1"/>
              <a:t>Youtube</a:t>
            </a:r>
            <a:r>
              <a:rPr lang="es-ES"/>
              <a:t> o </a:t>
            </a:r>
            <a:r>
              <a:rPr lang="es-ES" err="1"/>
              <a:t>Twitch</a:t>
            </a:r>
            <a:r>
              <a:rPr lang="es-ES"/>
              <a:t> </a:t>
            </a:r>
            <a:r>
              <a:rPr lang="es-ES" err="1"/>
              <a:t>on</a:t>
            </a:r>
            <a:r>
              <a:rPr lang="es-ES"/>
              <a:t> anuncien les </a:t>
            </a:r>
            <a:r>
              <a:rPr lang="es-ES" err="1"/>
              <a:t>novetats</a:t>
            </a:r>
            <a:r>
              <a:rPr lang="es-ES"/>
              <a:t> i </a:t>
            </a:r>
            <a:r>
              <a:rPr lang="es-ES" err="1"/>
              <a:t>nous</a:t>
            </a:r>
            <a:r>
              <a:rPr lang="es-ES"/>
              <a:t> </a:t>
            </a:r>
            <a:r>
              <a:rPr lang="es-ES" err="1"/>
              <a:t>llançaments</a:t>
            </a:r>
            <a:r>
              <a:rPr lang="es-ES"/>
              <a:t>. A </a:t>
            </a:r>
            <a:r>
              <a:rPr lang="es-ES" err="1"/>
              <a:t>més</a:t>
            </a:r>
            <a:r>
              <a:rPr lang="es-ES"/>
              <a:t> a </a:t>
            </a:r>
            <a:r>
              <a:rPr lang="es-ES" err="1"/>
              <a:t>més</a:t>
            </a:r>
            <a:r>
              <a:rPr lang="es-ES"/>
              <a:t>, </a:t>
            </a:r>
            <a:r>
              <a:rPr lang="es-ES" err="1"/>
              <a:t>podem</a:t>
            </a:r>
            <a:r>
              <a:rPr lang="es-ES"/>
              <a:t> </a:t>
            </a:r>
            <a:r>
              <a:rPr lang="es-ES" err="1"/>
              <a:t>trobar</a:t>
            </a:r>
            <a:r>
              <a:rPr lang="es-ES"/>
              <a:t> </a:t>
            </a:r>
            <a:r>
              <a:rPr lang="es-ES" err="1"/>
              <a:t>moltíssima</a:t>
            </a:r>
            <a:r>
              <a:rPr lang="es-ES"/>
              <a:t> </a:t>
            </a:r>
            <a:r>
              <a:rPr lang="es-ES" err="1"/>
              <a:t>activitat</a:t>
            </a:r>
            <a:r>
              <a:rPr lang="es-ES"/>
              <a:t> a Twitter o Facebook, </a:t>
            </a:r>
            <a:r>
              <a:rPr lang="es-ES" err="1"/>
              <a:t>on</a:t>
            </a:r>
            <a:r>
              <a:rPr lang="es-ES"/>
              <a:t> promocionen </a:t>
            </a:r>
            <a:r>
              <a:rPr lang="es-ES" err="1"/>
              <a:t>els</a:t>
            </a:r>
            <a:r>
              <a:rPr lang="es-ES"/>
              <a:t> </a:t>
            </a:r>
            <a:r>
              <a:rPr lang="es-ES" err="1"/>
              <a:t>seus</a:t>
            </a:r>
            <a:r>
              <a:rPr lang="es-ES"/>
              <a:t> </a:t>
            </a:r>
            <a:r>
              <a:rPr lang="es-ES" err="1"/>
              <a:t>productes</a:t>
            </a:r>
            <a:r>
              <a:rPr lang="es-ES"/>
              <a:t> i </a:t>
            </a:r>
            <a:r>
              <a:rPr lang="es-ES" err="1"/>
              <a:t>novetats</a:t>
            </a:r>
            <a:r>
              <a:rPr lang="es-ES"/>
              <a:t> a </a:t>
            </a:r>
            <a:r>
              <a:rPr lang="es-ES" err="1"/>
              <a:t>més</a:t>
            </a:r>
            <a:r>
              <a:rPr lang="es-ES"/>
              <a:t> de compartir les </a:t>
            </a:r>
            <a:r>
              <a:rPr lang="es-ES" err="1"/>
              <a:t>creacions</a:t>
            </a:r>
            <a:r>
              <a:rPr lang="es-ES"/>
              <a:t> de la </a:t>
            </a:r>
            <a:r>
              <a:rPr lang="es-ES" err="1"/>
              <a:t>seua</a:t>
            </a:r>
            <a:r>
              <a:rPr lang="es-ES"/>
              <a:t> </a:t>
            </a:r>
            <a:r>
              <a:rPr lang="es-ES" err="1"/>
              <a:t>comunitat</a:t>
            </a:r>
            <a:r>
              <a:rPr lang="es-ES"/>
              <a:t> de </a:t>
            </a:r>
            <a:r>
              <a:rPr lang="es-ES" err="1"/>
              <a:t>consumidors</a:t>
            </a:r>
            <a:r>
              <a:rPr lang="es-ES"/>
              <a:t> </a:t>
            </a:r>
            <a:r>
              <a:rPr lang="es-ES" err="1"/>
              <a:t>relacionats</a:t>
            </a:r>
            <a:r>
              <a:rPr lang="es-ES"/>
              <a:t> </a:t>
            </a:r>
            <a:r>
              <a:rPr lang="es-ES" err="1"/>
              <a:t>amb</a:t>
            </a:r>
            <a:r>
              <a:rPr lang="es-ES"/>
              <a:t> </a:t>
            </a:r>
            <a:r>
              <a:rPr lang="es-ES" err="1"/>
              <a:t>els</a:t>
            </a:r>
            <a:r>
              <a:rPr lang="es-ES"/>
              <a:t> </a:t>
            </a:r>
            <a:r>
              <a:rPr lang="es-ES" err="1"/>
              <a:t>seus</a:t>
            </a:r>
            <a:r>
              <a:rPr lang="es-ES"/>
              <a:t> </a:t>
            </a:r>
            <a:r>
              <a:rPr lang="es-ES" err="1"/>
              <a:t>productes</a:t>
            </a:r>
            <a:r>
              <a:rPr lang="es-ES"/>
              <a:t>.</a:t>
            </a:r>
          </a:p>
        </p:txBody>
      </p:sp>
      <p:sp>
        <p:nvSpPr>
          <p:cNvPr id="4" name="Marcador de número de diapositiva 3"/>
          <p:cNvSpPr>
            <a:spLocks noGrp="1"/>
          </p:cNvSpPr>
          <p:nvPr>
            <p:ph type="sldNum" sz="quarter" idx="5"/>
          </p:nvPr>
        </p:nvSpPr>
        <p:spPr/>
        <p:txBody>
          <a:bodyPr/>
          <a:lstStyle/>
          <a:p>
            <a:fld id="{FAB82420-19D8-41FE-AF0D-53DD62744F36}" type="slidenum">
              <a:rPr lang="ca-ES" smtClean="0"/>
              <a:t>16</a:t>
            </a:fld>
            <a:endParaRPr lang="ca-ES"/>
          </a:p>
        </p:txBody>
      </p:sp>
    </p:spTree>
    <p:extLst>
      <p:ext uri="{BB962C8B-B14F-4D97-AF65-F5344CB8AC3E}">
        <p14:creationId xmlns:p14="http://schemas.microsoft.com/office/powerpoint/2010/main" val="25506007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a:t>Nintendo </a:t>
            </a:r>
            <a:r>
              <a:rPr lang="es-ES" err="1"/>
              <a:t>compta</a:t>
            </a:r>
            <a:r>
              <a:rPr lang="es-ES"/>
              <a:t> </a:t>
            </a:r>
            <a:r>
              <a:rPr lang="es-ES" err="1"/>
              <a:t>amb</a:t>
            </a:r>
            <a:r>
              <a:rPr lang="es-ES"/>
              <a:t> 25 </a:t>
            </a:r>
            <a:r>
              <a:rPr lang="es-ES" err="1"/>
              <a:t>filials</a:t>
            </a:r>
            <a:r>
              <a:rPr lang="es-ES"/>
              <a:t> de les </a:t>
            </a:r>
            <a:r>
              <a:rPr lang="es-ES" err="1"/>
              <a:t>quals</a:t>
            </a:r>
            <a:r>
              <a:rPr lang="es-ES"/>
              <a:t> 5 </a:t>
            </a:r>
            <a:r>
              <a:rPr lang="es-ES" err="1"/>
              <a:t>estan</a:t>
            </a:r>
            <a:r>
              <a:rPr lang="es-ES"/>
              <a:t> al </a:t>
            </a:r>
            <a:r>
              <a:rPr lang="es-ES" err="1"/>
              <a:t>seu</a:t>
            </a:r>
            <a:r>
              <a:rPr lang="es-ES"/>
              <a:t> país </a:t>
            </a:r>
            <a:r>
              <a:rPr lang="es-ES" err="1"/>
              <a:t>d’origen</a:t>
            </a:r>
            <a:r>
              <a:rPr lang="es-ES"/>
              <a:t>: </a:t>
            </a:r>
            <a:r>
              <a:rPr lang="es-ES" err="1"/>
              <a:t>Japó</a:t>
            </a:r>
            <a:r>
              <a:rPr lang="es-ES"/>
              <a:t>. La resta de </a:t>
            </a:r>
            <a:r>
              <a:rPr lang="es-ES" err="1"/>
              <a:t>filials</a:t>
            </a:r>
            <a:r>
              <a:rPr lang="es-ES"/>
              <a:t> </a:t>
            </a:r>
            <a:r>
              <a:rPr lang="es-ES" err="1"/>
              <a:t>s’encarreguen</a:t>
            </a:r>
            <a:r>
              <a:rPr lang="es-ES"/>
              <a:t> de la </a:t>
            </a:r>
            <a:r>
              <a:rPr lang="es-ES" err="1"/>
              <a:t>distribució</a:t>
            </a:r>
            <a:r>
              <a:rPr lang="es-ES"/>
              <a:t> </a:t>
            </a:r>
            <a:r>
              <a:rPr lang="es-ES" err="1"/>
              <a:t>dels</a:t>
            </a:r>
            <a:r>
              <a:rPr lang="es-ES"/>
              <a:t> </a:t>
            </a:r>
            <a:r>
              <a:rPr lang="es-ES" err="1"/>
              <a:t>seus</a:t>
            </a:r>
            <a:r>
              <a:rPr lang="es-ES"/>
              <a:t> </a:t>
            </a:r>
            <a:r>
              <a:rPr lang="es-ES" err="1"/>
              <a:t>productes</a:t>
            </a:r>
            <a:r>
              <a:rPr lang="es-ES"/>
              <a:t> a </a:t>
            </a:r>
            <a:r>
              <a:rPr lang="es-ES" err="1"/>
              <a:t>nivell</a:t>
            </a:r>
            <a:r>
              <a:rPr lang="es-ES"/>
              <a:t> internacional (</a:t>
            </a:r>
            <a:r>
              <a:rPr lang="es-ES" err="1"/>
              <a:t>com</a:t>
            </a:r>
            <a:r>
              <a:rPr lang="es-ES"/>
              <a:t> Nintendo </a:t>
            </a:r>
            <a:r>
              <a:rPr lang="es-ES" err="1"/>
              <a:t>of</a:t>
            </a:r>
            <a:r>
              <a:rPr lang="es-ES"/>
              <a:t> </a:t>
            </a:r>
            <a:r>
              <a:rPr lang="es-ES" err="1"/>
              <a:t>America</a:t>
            </a:r>
            <a:r>
              <a:rPr lang="es-ES"/>
              <a:t>, Nintendo </a:t>
            </a:r>
            <a:r>
              <a:rPr lang="es-ES" err="1"/>
              <a:t>Ibèrica</a:t>
            </a:r>
            <a:r>
              <a:rPr lang="es-ES"/>
              <a:t>, Nintendo </a:t>
            </a:r>
            <a:r>
              <a:rPr lang="es-ES" err="1"/>
              <a:t>of</a:t>
            </a:r>
            <a:r>
              <a:rPr lang="es-ES"/>
              <a:t> </a:t>
            </a:r>
            <a:r>
              <a:rPr lang="es-ES" err="1"/>
              <a:t>Europe</a:t>
            </a:r>
            <a:r>
              <a:rPr lang="es-ES"/>
              <a:t> </a:t>
            </a:r>
            <a:r>
              <a:rPr lang="es-ES" err="1"/>
              <a:t>GmbH</a:t>
            </a:r>
            <a:r>
              <a:rPr lang="es-ES"/>
              <a:t>, Nintendo France, Nintendo </a:t>
            </a:r>
            <a:r>
              <a:rPr lang="es-ES" err="1"/>
              <a:t>of</a:t>
            </a:r>
            <a:r>
              <a:rPr lang="es-ES"/>
              <a:t> </a:t>
            </a:r>
            <a:r>
              <a:rPr lang="es-ES" err="1"/>
              <a:t>Korea</a:t>
            </a:r>
            <a:r>
              <a:rPr lang="es-ES"/>
              <a:t>, etc...) encara que </a:t>
            </a:r>
            <a:r>
              <a:rPr lang="es-ES" err="1"/>
              <a:t>algunes</a:t>
            </a:r>
            <a:r>
              <a:rPr lang="es-ES"/>
              <a:t> </a:t>
            </a:r>
            <a:r>
              <a:rPr lang="es-ES" err="1"/>
              <a:t>com</a:t>
            </a:r>
            <a:r>
              <a:rPr lang="es-ES"/>
              <a:t> Retro </a:t>
            </a:r>
            <a:r>
              <a:rPr lang="es-ES" err="1"/>
              <a:t>Studios</a:t>
            </a:r>
            <a:r>
              <a:rPr lang="es-ES"/>
              <a:t> o Nintendo Software </a:t>
            </a:r>
            <a:r>
              <a:rPr lang="es-ES" err="1"/>
              <a:t>Technology</a:t>
            </a:r>
            <a:r>
              <a:rPr lang="es-ES"/>
              <a:t> </a:t>
            </a:r>
            <a:r>
              <a:rPr lang="es-ES" err="1"/>
              <a:t>tenen</a:t>
            </a:r>
            <a:r>
              <a:rPr lang="es-ES"/>
              <a:t> </a:t>
            </a:r>
            <a:r>
              <a:rPr lang="es-ES" err="1"/>
              <a:t>responsabilitats</a:t>
            </a:r>
            <a:r>
              <a:rPr lang="es-ES"/>
              <a:t> </a:t>
            </a:r>
            <a:r>
              <a:rPr lang="es-ES" err="1"/>
              <a:t>relacionades</a:t>
            </a:r>
            <a:r>
              <a:rPr lang="es-ES"/>
              <a:t> </a:t>
            </a:r>
            <a:r>
              <a:rPr lang="es-ES" err="1"/>
              <a:t>amb</a:t>
            </a:r>
            <a:r>
              <a:rPr lang="es-ES"/>
              <a:t> la </a:t>
            </a:r>
            <a:r>
              <a:rPr lang="es-ES" err="1"/>
              <a:t>producció</a:t>
            </a:r>
            <a:r>
              <a:rPr lang="es-ES"/>
              <a:t> de </a:t>
            </a:r>
            <a:r>
              <a:rPr lang="es-ES" err="1"/>
              <a:t>productes</a:t>
            </a:r>
            <a:r>
              <a:rPr lang="es-ES"/>
              <a:t>. També </a:t>
            </a:r>
            <a:r>
              <a:rPr lang="es-ES" err="1"/>
              <a:t>compten</a:t>
            </a:r>
            <a:r>
              <a:rPr lang="es-ES"/>
              <a:t> </a:t>
            </a:r>
            <a:r>
              <a:rPr lang="es-ES" err="1"/>
              <a:t>amb</a:t>
            </a:r>
            <a:r>
              <a:rPr lang="es-ES"/>
              <a:t> </a:t>
            </a:r>
            <a:r>
              <a:rPr lang="es-ES" err="1"/>
              <a:t>algunes</a:t>
            </a:r>
            <a:r>
              <a:rPr lang="es-ES"/>
              <a:t> </a:t>
            </a:r>
            <a:r>
              <a:rPr lang="es-ES" err="1"/>
              <a:t>empreses</a:t>
            </a:r>
            <a:r>
              <a:rPr lang="es-ES"/>
              <a:t> </a:t>
            </a:r>
            <a:r>
              <a:rPr lang="es-ES" err="1"/>
              <a:t>afiliades</a:t>
            </a:r>
            <a:r>
              <a:rPr lang="es-ES"/>
              <a:t> que </a:t>
            </a:r>
            <a:r>
              <a:rPr lang="es-ES" err="1"/>
              <a:t>treballen</a:t>
            </a:r>
            <a:r>
              <a:rPr lang="es-ES"/>
              <a:t> </a:t>
            </a:r>
            <a:r>
              <a:rPr lang="es-ES" err="1"/>
              <a:t>d’una</a:t>
            </a:r>
            <a:r>
              <a:rPr lang="es-ES"/>
              <a:t> forma </a:t>
            </a:r>
            <a:r>
              <a:rPr lang="es-ES" err="1"/>
              <a:t>més</a:t>
            </a:r>
            <a:r>
              <a:rPr lang="es-ES"/>
              <a:t> </a:t>
            </a:r>
            <a:r>
              <a:rPr lang="es-ES" err="1"/>
              <a:t>independent</a:t>
            </a:r>
            <a:r>
              <a:rPr lang="es-ES"/>
              <a:t> </a:t>
            </a:r>
            <a:r>
              <a:rPr lang="es-ES" err="1"/>
              <a:t>com</a:t>
            </a:r>
            <a:r>
              <a:rPr lang="es-ES"/>
              <a:t> </a:t>
            </a:r>
            <a:r>
              <a:rPr lang="es-ES" err="1"/>
              <a:t>iQue</a:t>
            </a:r>
            <a:r>
              <a:rPr lang="es-ES"/>
              <a:t> (la </a:t>
            </a:r>
            <a:r>
              <a:rPr lang="es-ES" err="1"/>
              <a:t>qual</a:t>
            </a:r>
            <a:r>
              <a:rPr lang="es-ES"/>
              <a:t> </a:t>
            </a:r>
            <a:r>
              <a:rPr lang="es-ES" err="1"/>
              <a:t>és</a:t>
            </a:r>
            <a:r>
              <a:rPr lang="es-ES"/>
              <a:t> la </a:t>
            </a:r>
            <a:r>
              <a:rPr lang="es-ES" err="1"/>
              <a:t>seua</a:t>
            </a:r>
            <a:r>
              <a:rPr lang="es-ES"/>
              <a:t> </a:t>
            </a:r>
            <a:r>
              <a:rPr lang="es-ES" err="1"/>
              <a:t>distribuïdora</a:t>
            </a:r>
            <a:r>
              <a:rPr lang="es-ES"/>
              <a:t> en la </a:t>
            </a:r>
            <a:r>
              <a:rPr lang="es-ES" err="1"/>
              <a:t>Xina</a:t>
            </a:r>
            <a:r>
              <a:rPr lang="es-ES"/>
              <a:t>) o Seattle </a:t>
            </a:r>
            <a:r>
              <a:rPr lang="es-ES" err="1"/>
              <a:t>Mariners</a:t>
            </a:r>
            <a:r>
              <a:rPr lang="es-ES"/>
              <a:t>. </a:t>
            </a:r>
            <a:r>
              <a:rPr lang="es-ES" err="1"/>
              <a:t>Així</a:t>
            </a:r>
            <a:r>
              <a:rPr lang="es-ES"/>
              <a:t> i </a:t>
            </a:r>
            <a:r>
              <a:rPr lang="es-ES" err="1"/>
              <a:t>tot</a:t>
            </a:r>
            <a:r>
              <a:rPr lang="es-ES"/>
              <a:t> </a:t>
            </a:r>
            <a:r>
              <a:rPr lang="es-ES" err="1"/>
              <a:t>sols</a:t>
            </a:r>
            <a:r>
              <a:rPr lang="es-ES"/>
              <a:t> les </a:t>
            </a:r>
            <a:r>
              <a:rPr lang="es-ES" err="1"/>
              <a:t>filials</a:t>
            </a:r>
            <a:r>
              <a:rPr lang="es-ES"/>
              <a:t> </a:t>
            </a:r>
            <a:r>
              <a:rPr lang="es-ES" err="1"/>
              <a:t>localitzades</a:t>
            </a:r>
            <a:r>
              <a:rPr lang="es-ES"/>
              <a:t> al </a:t>
            </a:r>
            <a:r>
              <a:rPr lang="es-ES" err="1"/>
              <a:t>Japó</a:t>
            </a:r>
            <a:r>
              <a:rPr lang="es-ES"/>
              <a:t> </a:t>
            </a:r>
            <a:r>
              <a:rPr lang="es-ES" err="1"/>
              <a:t>tenen</a:t>
            </a:r>
            <a:r>
              <a:rPr lang="es-ES"/>
              <a:t> poder </a:t>
            </a:r>
            <a:r>
              <a:rPr lang="es-ES" err="1"/>
              <a:t>entorn</a:t>
            </a:r>
            <a:r>
              <a:rPr lang="es-ES"/>
              <a:t> a </a:t>
            </a:r>
            <a:r>
              <a:rPr lang="es-ES" err="1"/>
              <a:t>l’administració</a:t>
            </a:r>
            <a:r>
              <a:rPr lang="es-ES"/>
              <a:t> de vendes i el </a:t>
            </a:r>
            <a:r>
              <a:rPr lang="es-ES" err="1"/>
              <a:t>desenvolupament</a:t>
            </a:r>
            <a:r>
              <a:rPr lang="es-ES"/>
              <a:t> del software propi de Nintendo.</a:t>
            </a:r>
          </a:p>
        </p:txBody>
      </p:sp>
      <p:sp>
        <p:nvSpPr>
          <p:cNvPr id="4" name="Marcador de número de diapositiva 3"/>
          <p:cNvSpPr>
            <a:spLocks noGrp="1"/>
          </p:cNvSpPr>
          <p:nvPr>
            <p:ph type="sldNum" sz="quarter" idx="5"/>
          </p:nvPr>
        </p:nvSpPr>
        <p:spPr/>
        <p:txBody>
          <a:bodyPr/>
          <a:lstStyle/>
          <a:p>
            <a:fld id="{FAB82420-19D8-41FE-AF0D-53DD62744F36}" type="slidenum">
              <a:rPr lang="ca-ES" smtClean="0"/>
              <a:t>17</a:t>
            </a:fld>
            <a:endParaRPr lang="ca-ES"/>
          </a:p>
        </p:txBody>
      </p:sp>
    </p:spTree>
    <p:extLst>
      <p:ext uri="{BB962C8B-B14F-4D97-AF65-F5344CB8AC3E}">
        <p14:creationId xmlns:p14="http://schemas.microsoft.com/office/powerpoint/2010/main" val="2683130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a:t>Per tal de </a:t>
            </a:r>
            <a:r>
              <a:rPr lang="es-ES" err="1"/>
              <a:t>fer</a:t>
            </a:r>
            <a:r>
              <a:rPr lang="es-ES"/>
              <a:t> arribar </a:t>
            </a:r>
            <a:r>
              <a:rPr lang="es-ES" err="1"/>
              <a:t>els</a:t>
            </a:r>
            <a:r>
              <a:rPr lang="es-ES"/>
              <a:t> </a:t>
            </a:r>
            <a:r>
              <a:rPr lang="es-ES" err="1"/>
              <a:t>seus</a:t>
            </a:r>
            <a:r>
              <a:rPr lang="es-ES"/>
              <a:t> </a:t>
            </a:r>
            <a:r>
              <a:rPr lang="es-ES" err="1"/>
              <a:t>productes</a:t>
            </a:r>
            <a:r>
              <a:rPr lang="es-ES"/>
              <a:t> a </a:t>
            </a:r>
            <a:r>
              <a:rPr lang="es-ES" err="1"/>
              <a:t>tot</a:t>
            </a:r>
            <a:r>
              <a:rPr lang="es-ES"/>
              <a:t> el </a:t>
            </a:r>
            <a:r>
              <a:rPr lang="es-ES" err="1"/>
              <a:t>món</a:t>
            </a:r>
            <a:r>
              <a:rPr lang="es-ES"/>
              <a:t>, </a:t>
            </a:r>
            <a:r>
              <a:rPr lang="es-ES" err="1"/>
              <a:t>l’empresa</a:t>
            </a:r>
            <a:r>
              <a:rPr lang="es-ES"/>
              <a:t> nipona </a:t>
            </a:r>
            <a:r>
              <a:rPr lang="es-ES" err="1"/>
              <a:t>utilitza</a:t>
            </a:r>
            <a:r>
              <a:rPr lang="es-ES"/>
              <a:t> </a:t>
            </a:r>
            <a:r>
              <a:rPr lang="es-ES" err="1"/>
              <a:t>aquestes</a:t>
            </a:r>
            <a:r>
              <a:rPr lang="es-ES"/>
              <a:t> </a:t>
            </a:r>
            <a:r>
              <a:rPr lang="es-ES" err="1"/>
              <a:t>filials</a:t>
            </a:r>
            <a:r>
              <a:rPr lang="es-ES"/>
              <a:t> </a:t>
            </a:r>
            <a:r>
              <a:rPr lang="es-ES" err="1"/>
              <a:t>com</a:t>
            </a:r>
            <a:r>
              <a:rPr lang="es-ES"/>
              <a:t> </a:t>
            </a:r>
            <a:r>
              <a:rPr lang="es-ES" err="1"/>
              <a:t>distribuïdores</a:t>
            </a:r>
            <a:r>
              <a:rPr lang="es-ES"/>
              <a:t> </a:t>
            </a:r>
            <a:r>
              <a:rPr lang="es-ES" err="1"/>
              <a:t>locals</a:t>
            </a:r>
            <a:r>
              <a:rPr lang="es-ES"/>
              <a:t> del </a:t>
            </a:r>
            <a:r>
              <a:rPr lang="es-ES" err="1"/>
              <a:t>producte</a:t>
            </a:r>
            <a:r>
              <a:rPr lang="es-ES"/>
              <a:t>. Per </a:t>
            </a:r>
            <a:r>
              <a:rPr lang="es-ES" err="1"/>
              <a:t>fer-li’ls</a:t>
            </a:r>
            <a:r>
              <a:rPr lang="es-ES"/>
              <a:t> arribar, </a:t>
            </a:r>
            <a:r>
              <a:rPr lang="es-ES" err="1"/>
              <a:t>aquest</a:t>
            </a:r>
            <a:r>
              <a:rPr lang="es-ES"/>
              <a:t>, </a:t>
            </a:r>
            <a:r>
              <a:rPr lang="es-ES" err="1"/>
              <a:t>normalment</a:t>
            </a:r>
            <a:r>
              <a:rPr lang="es-ES"/>
              <a:t> </a:t>
            </a:r>
            <a:r>
              <a:rPr lang="es-ES" err="1"/>
              <a:t>utilitza</a:t>
            </a:r>
            <a:r>
              <a:rPr lang="es-ES"/>
              <a:t> el </a:t>
            </a:r>
            <a:r>
              <a:rPr lang="es-ES" err="1"/>
              <a:t>medi</a:t>
            </a:r>
            <a:r>
              <a:rPr lang="es-ES"/>
              <a:t> </a:t>
            </a:r>
            <a:r>
              <a:rPr lang="es-ES" err="1"/>
              <a:t>marítim</a:t>
            </a:r>
            <a:r>
              <a:rPr lang="es-ES"/>
              <a:t>, </a:t>
            </a:r>
            <a:r>
              <a:rPr lang="es-ES" err="1"/>
              <a:t>on</a:t>
            </a:r>
            <a:r>
              <a:rPr lang="es-ES"/>
              <a:t> </a:t>
            </a:r>
            <a:r>
              <a:rPr lang="es-ES" err="1"/>
              <a:t>envia</a:t>
            </a:r>
            <a:r>
              <a:rPr lang="es-ES"/>
              <a:t> </a:t>
            </a:r>
            <a:r>
              <a:rPr lang="es-ES" err="1"/>
              <a:t>quantitats</a:t>
            </a:r>
            <a:r>
              <a:rPr lang="es-ES"/>
              <a:t> </a:t>
            </a:r>
            <a:r>
              <a:rPr lang="es-ES" err="1"/>
              <a:t>molt</a:t>
            </a:r>
            <a:r>
              <a:rPr lang="es-ES"/>
              <a:t> </a:t>
            </a:r>
            <a:r>
              <a:rPr lang="es-ES" err="1"/>
              <a:t>grans</a:t>
            </a:r>
            <a:r>
              <a:rPr lang="es-ES"/>
              <a:t> de </a:t>
            </a:r>
            <a:r>
              <a:rPr lang="es-ES" err="1"/>
              <a:t>productes</a:t>
            </a:r>
            <a:r>
              <a:rPr lang="es-ES"/>
              <a:t> i, una vegada en la zona de la filial, </a:t>
            </a:r>
            <a:r>
              <a:rPr lang="es-ES" err="1"/>
              <a:t>aquesta</a:t>
            </a:r>
            <a:r>
              <a:rPr lang="es-ES"/>
              <a:t> </a:t>
            </a:r>
            <a:r>
              <a:rPr lang="es-ES" err="1"/>
              <a:t>s’encarrega</a:t>
            </a:r>
            <a:r>
              <a:rPr lang="es-ES"/>
              <a:t> del </a:t>
            </a:r>
            <a:r>
              <a:rPr lang="es-ES" err="1"/>
              <a:t>producte</a:t>
            </a:r>
            <a:r>
              <a:rPr lang="es-ES"/>
              <a:t> en la zona </a:t>
            </a:r>
            <a:r>
              <a:rPr lang="es-ES" err="1"/>
              <a:t>corresponent</a:t>
            </a:r>
            <a:r>
              <a:rPr lang="es-ES"/>
              <a:t>. Encara que, </a:t>
            </a:r>
            <a:r>
              <a:rPr lang="es-ES" err="1"/>
              <a:t>durant</a:t>
            </a:r>
            <a:r>
              <a:rPr lang="es-ES"/>
              <a:t> un </a:t>
            </a:r>
            <a:r>
              <a:rPr lang="es-ES" err="1"/>
              <a:t>temps</a:t>
            </a:r>
            <a:r>
              <a:rPr lang="es-ES"/>
              <a:t> el </a:t>
            </a:r>
            <a:r>
              <a:rPr lang="es-ES" err="1"/>
              <a:t>producte</a:t>
            </a:r>
            <a:r>
              <a:rPr lang="es-ES"/>
              <a:t> es va </a:t>
            </a:r>
            <a:r>
              <a:rPr lang="es-ES" err="1"/>
              <a:t>començar</a:t>
            </a:r>
            <a:r>
              <a:rPr lang="es-ES"/>
              <a:t> a </a:t>
            </a:r>
            <a:r>
              <a:rPr lang="es-ES" err="1"/>
              <a:t>esgotar</a:t>
            </a:r>
            <a:r>
              <a:rPr lang="es-ES"/>
              <a:t> </a:t>
            </a:r>
            <a:r>
              <a:rPr lang="es-ES" err="1"/>
              <a:t>molt</a:t>
            </a:r>
            <a:r>
              <a:rPr lang="es-ES"/>
              <a:t> </a:t>
            </a:r>
            <a:r>
              <a:rPr lang="es-ES" err="1"/>
              <a:t>ràpidament</a:t>
            </a:r>
            <a:r>
              <a:rPr lang="es-ES"/>
              <a:t> </a:t>
            </a:r>
            <a:r>
              <a:rPr lang="es-ES" err="1"/>
              <a:t>degut</a:t>
            </a:r>
            <a:r>
              <a:rPr lang="es-ES"/>
              <a:t> a la demanda i va ser </a:t>
            </a:r>
            <a:r>
              <a:rPr lang="es-ES" err="1"/>
              <a:t>aleshores</a:t>
            </a:r>
            <a:r>
              <a:rPr lang="es-ES"/>
              <a:t> </a:t>
            </a:r>
            <a:r>
              <a:rPr lang="es-ES" err="1"/>
              <a:t>quan</a:t>
            </a:r>
            <a:r>
              <a:rPr lang="es-ES"/>
              <a:t> </a:t>
            </a:r>
            <a:r>
              <a:rPr lang="es-ES" err="1"/>
              <a:t>l’empresa</a:t>
            </a:r>
            <a:r>
              <a:rPr lang="es-ES"/>
              <a:t> va decidir </a:t>
            </a:r>
            <a:r>
              <a:rPr lang="es-ES" err="1"/>
              <a:t>començar</a:t>
            </a:r>
            <a:r>
              <a:rPr lang="es-ES"/>
              <a:t> a distribuir el </a:t>
            </a:r>
            <a:r>
              <a:rPr lang="es-ES" err="1"/>
              <a:t>seu</a:t>
            </a:r>
            <a:r>
              <a:rPr lang="es-ES"/>
              <a:t> </a:t>
            </a:r>
            <a:r>
              <a:rPr lang="es-ES" err="1"/>
              <a:t>producte</a:t>
            </a:r>
            <a:r>
              <a:rPr lang="es-ES"/>
              <a:t>, de manera excepcional, també </a:t>
            </a:r>
            <a:r>
              <a:rPr lang="es-ES" err="1"/>
              <a:t>pel</a:t>
            </a:r>
            <a:r>
              <a:rPr lang="es-ES"/>
              <a:t> </a:t>
            </a:r>
            <a:r>
              <a:rPr lang="es-ES" err="1"/>
              <a:t>mitjà</a:t>
            </a:r>
            <a:r>
              <a:rPr lang="es-ES"/>
              <a:t> </a:t>
            </a:r>
            <a:r>
              <a:rPr lang="es-ES" err="1"/>
              <a:t>aeri</a:t>
            </a:r>
            <a:r>
              <a:rPr lang="es-ES"/>
              <a:t>.</a:t>
            </a:r>
          </a:p>
          <a:p>
            <a:r>
              <a:rPr lang="es-ES" err="1"/>
              <a:t>Amb</a:t>
            </a:r>
            <a:r>
              <a:rPr lang="es-ES"/>
              <a:t> </a:t>
            </a:r>
            <a:r>
              <a:rPr lang="es-ES" err="1"/>
              <a:t>aquest</a:t>
            </a:r>
            <a:r>
              <a:rPr lang="es-ES"/>
              <a:t> </a:t>
            </a:r>
            <a:r>
              <a:rPr lang="es-ES" err="1"/>
              <a:t>conjunt</a:t>
            </a:r>
            <a:r>
              <a:rPr lang="es-ES"/>
              <a:t> de </a:t>
            </a:r>
            <a:r>
              <a:rPr lang="es-ES" err="1"/>
              <a:t>ferramentes</a:t>
            </a:r>
            <a:r>
              <a:rPr lang="es-ES"/>
              <a:t>, Nintendo </a:t>
            </a:r>
            <a:r>
              <a:rPr lang="es-ES" err="1"/>
              <a:t>pot</a:t>
            </a:r>
            <a:r>
              <a:rPr lang="es-ES"/>
              <a:t> </a:t>
            </a:r>
            <a:r>
              <a:rPr lang="es-ES" err="1"/>
              <a:t>abraçar</a:t>
            </a:r>
            <a:r>
              <a:rPr lang="es-ES"/>
              <a:t> el </a:t>
            </a:r>
            <a:r>
              <a:rPr lang="es-ES" err="1"/>
              <a:t>món</a:t>
            </a:r>
            <a:r>
              <a:rPr lang="es-ES"/>
              <a:t> </a:t>
            </a:r>
            <a:r>
              <a:rPr lang="es-ES" err="1"/>
              <a:t>sencer</a:t>
            </a:r>
            <a:r>
              <a:rPr lang="es-ES"/>
              <a:t> </a:t>
            </a:r>
            <a:r>
              <a:rPr lang="es-ES" err="1"/>
              <a:t>amb</a:t>
            </a:r>
            <a:r>
              <a:rPr lang="es-ES"/>
              <a:t> un </a:t>
            </a:r>
            <a:r>
              <a:rPr lang="es-ES" err="1"/>
              <a:t>nivell</a:t>
            </a:r>
            <a:r>
              <a:rPr lang="es-ES"/>
              <a:t> de logística excepcional, </a:t>
            </a:r>
            <a:r>
              <a:rPr lang="es-ES" err="1"/>
              <a:t>fent</a:t>
            </a:r>
            <a:r>
              <a:rPr lang="es-ES"/>
              <a:t> arribar </a:t>
            </a:r>
            <a:r>
              <a:rPr lang="es-ES" err="1"/>
              <a:t>els</a:t>
            </a:r>
            <a:r>
              <a:rPr lang="es-ES"/>
              <a:t> </a:t>
            </a:r>
            <a:r>
              <a:rPr lang="es-ES" err="1"/>
              <a:t>seus</a:t>
            </a:r>
            <a:r>
              <a:rPr lang="es-ES"/>
              <a:t> </a:t>
            </a:r>
            <a:r>
              <a:rPr lang="es-ES" err="1"/>
              <a:t>productes</a:t>
            </a:r>
            <a:r>
              <a:rPr lang="es-ES"/>
              <a:t> a </a:t>
            </a:r>
            <a:r>
              <a:rPr lang="es-ES" err="1"/>
              <a:t>tothom</a:t>
            </a:r>
            <a:r>
              <a:rPr lang="es-ES"/>
              <a:t> </a:t>
            </a:r>
            <a:r>
              <a:rPr lang="es-ES" err="1"/>
              <a:t>amb</a:t>
            </a:r>
            <a:r>
              <a:rPr lang="es-ES"/>
              <a:t> una </a:t>
            </a:r>
            <a:r>
              <a:rPr lang="es-ES" err="1"/>
              <a:t>precisió</a:t>
            </a:r>
            <a:r>
              <a:rPr lang="es-ES"/>
              <a:t> considerable.</a:t>
            </a:r>
          </a:p>
          <a:p>
            <a:endParaRPr lang="es-ES"/>
          </a:p>
        </p:txBody>
      </p:sp>
      <p:sp>
        <p:nvSpPr>
          <p:cNvPr id="4" name="Marcador de número de diapositiva 3"/>
          <p:cNvSpPr>
            <a:spLocks noGrp="1"/>
          </p:cNvSpPr>
          <p:nvPr>
            <p:ph type="sldNum" sz="quarter" idx="5"/>
          </p:nvPr>
        </p:nvSpPr>
        <p:spPr/>
        <p:txBody>
          <a:bodyPr/>
          <a:lstStyle/>
          <a:p>
            <a:fld id="{FAB82420-19D8-41FE-AF0D-53DD62744F36}" type="slidenum">
              <a:rPr lang="ca-ES" smtClean="0"/>
              <a:t>18</a:t>
            </a:fld>
            <a:endParaRPr lang="ca-ES"/>
          </a:p>
        </p:txBody>
      </p:sp>
    </p:spTree>
    <p:extLst>
      <p:ext uri="{BB962C8B-B14F-4D97-AF65-F5344CB8AC3E}">
        <p14:creationId xmlns:p14="http://schemas.microsoft.com/office/powerpoint/2010/main" val="32264015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fld id="{FAB82420-19D8-41FE-AF0D-53DD62744F36}" type="slidenum">
              <a:rPr lang="ca-ES" smtClean="0"/>
              <a:t>20</a:t>
            </a:fld>
            <a:endParaRPr lang="ca-ES"/>
          </a:p>
        </p:txBody>
      </p:sp>
    </p:spTree>
    <p:extLst>
      <p:ext uri="{BB962C8B-B14F-4D97-AF65-F5344CB8AC3E}">
        <p14:creationId xmlns:p14="http://schemas.microsoft.com/office/powerpoint/2010/main" val="4109695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a:t>La PS4 en 7 </a:t>
            </a:r>
            <a:r>
              <a:rPr lang="es-ES" err="1"/>
              <a:t>anys</a:t>
            </a:r>
            <a:r>
              <a:rPr lang="es-ES"/>
              <a:t> ha </a:t>
            </a:r>
            <a:r>
              <a:rPr lang="es-ES" err="1"/>
              <a:t>venut</a:t>
            </a:r>
            <a:r>
              <a:rPr lang="es-ES"/>
              <a:t> 108 </a:t>
            </a:r>
            <a:r>
              <a:rPr lang="es-ES" err="1"/>
              <a:t>milions</a:t>
            </a:r>
            <a:r>
              <a:rPr lang="es-ES"/>
              <a:t> </a:t>
            </a:r>
            <a:r>
              <a:rPr lang="es-ES" err="1"/>
              <a:t>d’unitats</a:t>
            </a:r>
            <a:r>
              <a:rPr lang="es-ES"/>
              <a:t> (15m/</a:t>
            </a:r>
            <a:r>
              <a:rPr lang="es-ES" err="1"/>
              <a:t>any</a:t>
            </a:r>
            <a:r>
              <a:rPr lang="es-ES"/>
              <a:t>), Nintendo ha </a:t>
            </a:r>
            <a:r>
              <a:rPr lang="es-ES" err="1"/>
              <a:t>venut</a:t>
            </a:r>
            <a:r>
              <a:rPr lang="es-ES"/>
              <a:t> 55 </a:t>
            </a:r>
            <a:r>
              <a:rPr lang="es-ES" err="1"/>
              <a:t>milions</a:t>
            </a:r>
            <a:r>
              <a:rPr lang="es-ES"/>
              <a:t> de Nintendo Switch (</a:t>
            </a:r>
            <a:r>
              <a:rPr lang="es-ES" err="1"/>
              <a:t>incloent</a:t>
            </a:r>
            <a:r>
              <a:rPr lang="es-ES"/>
              <a:t> la Lite) en 3 </a:t>
            </a:r>
            <a:r>
              <a:rPr lang="es-ES" err="1"/>
              <a:t>anys</a:t>
            </a:r>
            <a:r>
              <a:rPr lang="es-ES"/>
              <a:t> (18m/</a:t>
            </a:r>
            <a:r>
              <a:rPr lang="es-ES" err="1"/>
              <a:t>any</a:t>
            </a:r>
            <a:r>
              <a:rPr lang="es-ES"/>
              <a:t>).</a:t>
            </a:r>
          </a:p>
          <a:p>
            <a:r>
              <a:rPr lang="es-ES" err="1"/>
              <a:t>Després</a:t>
            </a:r>
            <a:r>
              <a:rPr lang="es-ES"/>
              <a:t> de </a:t>
            </a:r>
            <a:r>
              <a:rPr lang="es-ES" err="1"/>
              <a:t>més</a:t>
            </a:r>
            <a:r>
              <a:rPr lang="es-ES"/>
              <a:t> de 3 </a:t>
            </a:r>
            <a:r>
              <a:rPr lang="es-ES" err="1"/>
              <a:t>anys</a:t>
            </a:r>
            <a:r>
              <a:rPr lang="es-ES"/>
              <a:t> al </a:t>
            </a:r>
            <a:r>
              <a:rPr lang="es-ES" err="1"/>
              <a:t>mercat</a:t>
            </a:r>
            <a:r>
              <a:rPr lang="es-ES"/>
              <a:t>, la Nintendo Switch es troba en una fase de </a:t>
            </a:r>
            <a:r>
              <a:rPr lang="es-ES" err="1"/>
              <a:t>maduresa</a:t>
            </a:r>
            <a:r>
              <a:rPr lang="es-ES"/>
              <a:t>, </a:t>
            </a:r>
            <a:r>
              <a:rPr lang="es-ES" err="1"/>
              <a:t>on</a:t>
            </a:r>
            <a:r>
              <a:rPr lang="es-ES"/>
              <a:t> troba una fase </a:t>
            </a:r>
            <a:r>
              <a:rPr lang="es-ES" err="1"/>
              <a:t>d’estabilitat</a:t>
            </a:r>
            <a:r>
              <a:rPr lang="es-ES"/>
              <a:t> de la demanda (augmentada </a:t>
            </a:r>
            <a:r>
              <a:rPr lang="es-ES" err="1"/>
              <a:t>lleugerament</a:t>
            </a:r>
            <a:r>
              <a:rPr lang="es-ES"/>
              <a:t> per la </a:t>
            </a:r>
            <a:r>
              <a:rPr lang="es-ES" err="1"/>
              <a:t>crisi</a:t>
            </a:r>
            <a:r>
              <a:rPr lang="es-ES"/>
              <a:t> del Covid-19, </a:t>
            </a:r>
            <a:r>
              <a:rPr lang="es-ES" err="1"/>
              <a:t>on</a:t>
            </a:r>
            <a:r>
              <a:rPr lang="es-ES"/>
              <a:t> la </a:t>
            </a:r>
            <a:r>
              <a:rPr lang="es-ES" err="1"/>
              <a:t>gent</a:t>
            </a:r>
            <a:r>
              <a:rPr lang="es-ES"/>
              <a:t> </a:t>
            </a:r>
            <a:r>
              <a:rPr lang="es-ES" err="1"/>
              <a:t>està</a:t>
            </a:r>
            <a:r>
              <a:rPr lang="es-ES"/>
              <a:t> </a:t>
            </a:r>
            <a:r>
              <a:rPr lang="es-ES" err="1"/>
              <a:t>consumint</a:t>
            </a:r>
            <a:r>
              <a:rPr lang="es-ES"/>
              <a:t> </a:t>
            </a:r>
            <a:r>
              <a:rPr lang="es-ES" err="1"/>
              <a:t>més</a:t>
            </a:r>
            <a:r>
              <a:rPr lang="es-ES"/>
              <a:t> </a:t>
            </a:r>
            <a:r>
              <a:rPr lang="es-ES" err="1"/>
              <a:t>quantitat</a:t>
            </a:r>
            <a:r>
              <a:rPr lang="es-ES"/>
              <a:t> de </a:t>
            </a:r>
            <a:r>
              <a:rPr lang="es-ES" err="1"/>
              <a:t>productes</a:t>
            </a:r>
            <a:r>
              <a:rPr lang="es-ES"/>
              <a:t> </a:t>
            </a:r>
            <a:r>
              <a:rPr lang="es-ES" err="1"/>
              <a:t>d’entreteniment</a:t>
            </a:r>
            <a:r>
              <a:rPr lang="es-ES"/>
              <a:t>).</a:t>
            </a:r>
          </a:p>
          <a:p>
            <a:r>
              <a:rPr lang="es-ES" err="1"/>
              <a:t>Podem</a:t>
            </a:r>
            <a:r>
              <a:rPr lang="es-ES"/>
              <a:t> </a:t>
            </a:r>
            <a:r>
              <a:rPr lang="es-ES" err="1"/>
              <a:t>trobar</a:t>
            </a:r>
            <a:r>
              <a:rPr lang="es-ES"/>
              <a:t> també el </a:t>
            </a:r>
            <a:r>
              <a:rPr lang="es-ES" err="1"/>
              <a:t>llançament</a:t>
            </a:r>
            <a:r>
              <a:rPr lang="es-ES"/>
              <a:t> al </a:t>
            </a:r>
            <a:r>
              <a:rPr lang="es-ES" err="1"/>
              <a:t>mercat</a:t>
            </a:r>
            <a:r>
              <a:rPr lang="es-ES"/>
              <a:t> el </a:t>
            </a:r>
            <a:r>
              <a:rPr lang="es-ES" err="1"/>
              <a:t>setembre</a:t>
            </a:r>
            <a:r>
              <a:rPr lang="es-ES"/>
              <a:t> de 2019 </a:t>
            </a:r>
            <a:r>
              <a:rPr lang="es-ES" err="1"/>
              <a:t>d’una</a:t>
            </a:r>
            <a:r>
              <a:rPr lang="es-ES"/>
              <a:t> nova </a:t>
            </a:r>
            <a:r>
              <a:rPr lang="es-ES" err="1"/>
              <a:t>versió</a:t>
            </a:r>
            <a:r>
              <a:rPr lang="es-ES"/>
              <a:t> del </a:t>
            </a:r>
            <a:r>
              <a:rPr lang="es-ES" err="1"/>
              <a:t>producte</a:t>
            </a:r>
            <a:r>
              <a:rPr lang="es-ES"/>
              <a:t> destinada a un </a:t>
            </a:r>
            <a:r>
              <a:rPr lang="es-ES" err="1"/>
              <a:t>públic</a:t>
            </a:r>
            <a:r>
              <a:rPr lang="es-ES"/>
              <a:t> </a:t>
            </a:r>
            <a:r>
              <a:rPr lang="es-ES" err="1"/>
              <a:t>més</a:t>
            </a:r>
            <a:r>
              <a:rPr lang="es-ES"/>
              <a:t> infantil (el </a:t>
            </a:r>
            <a:r>
              <a:rPr lang="es-ES" err="1"/>
              <a:t>mateix</a:t>
            </a:r>
            <a:r>
              <a:rPr lang="es-ES"/>
              <a:t> que </a:t>
            </a:r>
            <a:r>
              <a:rPr lang="es-ES" err="1"/>
              <a:t>podrien</a:t>
            </a:r>
            <a:r>
              <a:rPr lang="es-ES"/>
              <a:t> consumir una Nintendo 3DS): la Nintendo Switch Lite. Un </a:t>
            </a:r>
            <a:r>
              <a:rPr lang="es-ES" err="1"/>
              <a:t>model</a:t>
            </a:r>
            <a:r>
              <a:rPr lang="es-ES"/>
              <a:t> </a:t>
            </a:r>
            <a:r>
              <a:rPr lang="es-ES" err="1"/>
              <a:t>més</a:t>
            </a:r>
            <a:r>
              <a:rPr lang="es-ES"/>
              <a:t> compacte, </a:t>
            </a:r>
            <a:r>
              <a:rPr lang="es-ES" err="1"/>
              <a:t>únicament</a:t>
            </a:r>
            <a:r>
              <a:rPr lang="es-ES"/>
              <a:t> </a:t>
            </a:r>
            <a:r>
              <a:rPr lang="es-ES" err="1"/>
              <a:t>portàtil</a:t>
            </a:r>
            <a:r>
              <a:rPr lang="es-ES"/>
              <a:t> </a:t>
            </a:r>
            <a:r>
              <a:rPr lang="es-ES" err="1"/>
              <a:t>però</a:t>
            </a:r>
            <a:r>
              <a:rPr lang="es-ES"/>
              <a:t> </a:t>
            </a:r>
            <a:r>
              <a:rPr lang="es-ES" err="1"/>
              <a:t>amb</a:t>
            </a:r>
            <a:r>
              <a:rPr lang="es-ES"/>
              <a:t> unes </a:t>
            </a:r>
            <a:r>
              <a:rPr lang="es-ES" err="1"/>
              <a:t>característiques</a:t>
            </a:r>
            <a:r>
              <a:rPr lang="es-ES"/>
              <a:t> de </a:t>
            </a:r>
            <a:r>
              <a:rPr lang="es-ES" err="1"/>
              <a:t>potència</a:t>
            </a:r>
            <a:r>
              <a:rPr lang="es-ES"/>
              <a:t> </a:t>
            </a:r>
            <a:r>
              <a:rPr lang="es-ES" err="1"/>
              <a:t>molt</a:t>
            </a:r>
            <a:r>
              <a:rPr lang="es-ES"/>
              <a:t> </a:t>
            </a:r>
            <a:r>
              <a:rPr lang="es-ES" err="1"/>
              <a:t>similars</a:t>
            </a:r>
            <a:r>
              <a:rPr lang="es-ES"/>
              <a:t> a les de la </a:t>
            </a:r>
            <a:r>
              <a:rPr lang="es-ES" err="1"/>
              <a:t>seua</a:t>
            </a:r>
            <a:r>
              <a:rPr lang="es-ES"/>
              <a:t> </a:t>
            </a:r>
            <a:r>
              <a:rPr lang="es-ES" err="1"/>
              <a:t>versió</a:t>
            </a:r>
            <a:r>
              <a:rPr lang="es-ES"/>
              <a:t> </a:t>
            </a:r>
            <a:r>
              <a:rPr lang="es-ES" err="1"/>
              <a:t>estàndard</a:t>
            </a:r>
            <a:r>
              <a:rPr lang="es-ES"/>
              <a:t>.</a:t>
            </a:r>
          </a:p>
          <a:p>
            <a:r>
              <a:rPr lang="es-ES"/>
              <a:t>Per </a:t>
            </a:r>
            <a:r>
              <a:rPr lang="es-ES" err="1"/>
              <a:t>altra</a:t>
            </a:r>
            <a:r>
              <a:rPr lang="es-ES"/>
              <a:t> banda, també es </a:t>
            </a:r>
            <a:r>
              <a:rPr lang="es-ES" err="1"/>
              <a:t>rumoreja</a:t>
            </a:r>
            <a:r>
              <a:rPr lang="es-ES"/>
              <a:t> el </a:t>
            </a:r>
            <a:r>
              <a:rPr lang="es-ES" err="1"/>
              <a:t>llançament</a:t>
            </a:r>
            <a:r>
              <a:rPr lang="es-ES"/>
              <a:t> </a:t>
            </a:r>
            <a:r>
              <a:rPr lang="es-ES" err="1"/>
              <a:t>pròxim</a:t>
            </a:r>
            <a:r>
              <a:rPr lang="es-ES"/>
              <a:t> </a:t>
            </a:r>
            <a:r>
              <a:rPr lang="es-ES" err="1"/>
              <a:t>d’una</a:t>
            </a:r>
            <a:r>
              <a:rPr lang="es-ES"/>
              <a:t> </a:t>
            </a:r>
            <a:r>
              <a:rPr lang="es-ES" err="1"/>
              <a:t>revisió</a:t>
            </a:r>
            <a:r>
              <a:rPr lang="es-ES"/>
              <a:t> de la videoconsola del 2017 </a:t>
            </a:r>
            <a:r>
              <a:rPr lang="es-ES" err="1"/>
              <a:t>més</a:t>
            </a:r>
            <a:r>
              <a:rPr lang="es-ES"/>
              <a:t> </a:t>
            </a:r>
            <a:r>
              <a:rPr lang="es-ES" err="1"/>
              <a:t>potent</a:t>
            </a:r>
            <a:r>
              <a:rPr lang="es-ES"/>
              <a:t> i que, </a:t>
            </a:r>
            <a:r>
              <a:rPr lang="es-ES" err="1"/>
              <a:t>possiblement</a:t>
            </a:r>
            <a:r>
              <a:rPr lang="es-ES"/>
              <a:t>, </a:t>
            </a:r>
            <a:r>
              <a:rPr lang="es-ES" err="1"/>
              <a:t>llançarien</a:t>
            </a:r>
            <a:r>
              <a:rPr lang="es-ES"/>
              <a:t> a la vegada que la nova </a:t>
            </a:r>
            <a:r>
              <a:rPr lang="es-ES" err="1"/>
              <a:t>generació</a:t>
            </a:r>
            <a:r>
              <a:rPr lang="es-ES"/>
              <a:t> de </a:t>
            </a:r>
            <a:r>
              <a:rPr lang="es-ES" err="1"/>
              <a:t>consoles</a:t>
            </a:r>
            <a:r>
              <a:rPr lang="es-ES"/>
              <a:t> </a:t>
            </a:r>
            <a:r>
              <a:rPr lang="es-ES" err="1"/>
              <a:t>tradicionals</a:t>
            </a:r>
            <a:r>
              <a:rPr lang="es-ES"/>
              <a:t> (la nova PlayStation 5 i XBOX Series X, les </a:t>
            </a:r>
            <a:r>
              <a:rPr lang="es-ES" err="1"/>
              <a:t>quals</a:t>
            </a:r>
            <a:r>
              <a:rPr lang="es-ES"/>
              <a:t> </a:t>
            </a:r>
            <a:r>
              <a:rPr lang="es-ES" err="1"/>
              <a:t>tenen</a:t>
            </a:r>
            <a:r>
              <a:rPr lang="es-ES"/>
              <a:t> </a:t>
            </a:r>
            <a:r>
              <a:rPr lang="es-ES" err="1"/>
              <a:t>previst</a:t>
            </a:r>
            <a:r>
              <a:rPr lang="es-ES"/>
              <a:t> a </a:t>
            </a:r>
            <a:r>
              <a:rPr lang="es-ES" err="1"/>
              <a:t>finals</a:t>
            </a:r>
            <a:r>
              <a:rPr lang="es-ES"/>
              <a:t> </a:t>
            </a:r>
            <a:r>
              <a:rPr lang="es-ES" err="1"/>
              <a:t>d’enguany</a:t>
            </a:r>
            <a:r>
              <a:rPr lang="es-ES"/>
              <a:t> la </a:t>
            </a:r>
            <a:r>
              <a:rPr lang="es-ES" err="1"/>
              <a:t>seua</a:t>
            </a:r>
            <a:r>
              <a:rPr lang="es-ES"/>
              <a:t> </a:t>
            </a:r>
            <a:r>
              <a:rPr lang="es-ES" err="1"/>
              <a:t>sortida</a:t>
            </a:r>
            <a:r>
              <a:rPr lang="es-ES"/>
              <a:t> al </a:t>
            </a:r>
            <a:r>
              <a:rPr lang="es-ES" err="1"/>
              <a:t>mercat</a:t>
            </a:r>
            <a:r>
              <a:rPr lang="es-ES"/>
              <a:t>). </a:t>
            </a:r>
            <a:r>
              <a:rPr lang="es-ES" err="1"/>
              <a:t>Amb</a:t>
            </a:r>
            <a:r>
              <a:rPr lang="es-ES"/>
              <a:t> </a:t>
            </a:r>
            <a:r>
              <a:rPr lang="es-ES" err="1"/>
              <a:t>aquest</a:t>
            </a:r>
            <a:r>
              <a:rPr lang="es-ES"/>
              <a:t> </a:t>
            </a:r>
            <a:r>
              <a:rPr lang="es-ES" err="1"/>
              <a:t>moviment</a:t>
            </a:r>
            <a:r>
              <a:rPr lang="es-ES"/>
              <a:t> </a:t>
            </a:r>
            <a:r>
              <a:rPr lang="es-ES" err="1"/>
              <a:t>s’assegurarien</a:t>
            </a:r>
            <a:r>
              <a:rPr lang="es-ES"/>
              <a:t> que el </a:t>
            </a:r>
            <a:r>
              <a:rPr lang="es-ES" err="1"/>
              <a:t>seu</a:t>
            </a:r>
            <a:r>
              <a:rPr lang="es-ES"/>
              <a:t> </a:t>
            </a:r>
            <a:r>
              <a:rPr lang="es-ES" err="1"/>
              <a:t>producte</a:t>
            </a:r>
            <a:r>
              <a:rPr lang="es-ES"/>
              <a:t> no </a:t>
            </a:r>
            <a:r>
              <a:rPr lang="es-ES" err="1"/>
              <a:t>cau</a:t>
            </a:r>
            <a:r>
              <a:rPr lang="es-ES"/>
              <a:t> en </a:t>
            </a:r>
            <a:r>
              <a:rPr lang="es-ES" err="1"/>
              <a:t>declivi</a:t>
            </a:r>
            <a:r>
              <a:rPr lang="es-ES"/>
              <a:t>, </a:t>
            </a:r>
            <a:r>
              <a:rPr lang="es-ES" err="1"/>
              <a:t>atraient</a:t>
            </a:r>
            <a:r>
              <a:rPr lang="es-ES"/>
              <a:t>, encara </a:t>
            </a:r>
            <a:r>
              <a:rPr lang="es-ES" err="1"/>
              <a:t>més</a:t>
            </a:r>
            <a:r>
              <a:rPr lang="es-ES"/>
              <a:t>, al </a:t>
            </a:r>
            <a:r>
              <a:rPr lang="es-ES" err="1"/>
              <a:t>seu</a:t>
            </a:r>
            <a:r>
              <a:rPr lang="es-ES"/>
              <a:t> </a:t>
            </a:r>
            <a:r>
              <a:rPr lang="es-ES" err="1"/>
              <a:t>públic</a:t>
            </a:r>
            <a:r>
              <a:rPr lang="es-ES"/>
              <a:t> </a:t>
            </a:r>
            <a:r>
              <a:rPr lang="es-ES" err="1"/>
              <a:t>més</a:t>
            </a:r>
            <a:r>
              <a:rPr lang="es-ES"/>
              <a:t> entusiasta i que </a:t>
            </a:r>
            <a:r>
              <a:rPr lang="es-ES" err="1"/>
              <a:t>vol</a:t>
            </a:r>
            <a:r>
              <a:rPr lang="es-ES"/>
              <a:t> una aposta </a:t>
            </a:r>
            <a:r>
              <a:rPr lang="es-ES" err="1"/>
              <a:t>d’entreteniment</a:t>
            </a:r>
            <a:r>
              <a:rPr lang="es-ES"/>
              <a:t> </a:t>
            </a:r>
            <a:r>
              <a:rPr lang="es-ES" err="1"/>
              <a:t>amb</a:t>
            </a:r>
            <a:r>
              <a:rPr lang="es-ES"/>
              <a:t> </a:t>
            </a:r>
            <a:r>
              <a:rPr lang="es-ES" err="1"/>
              <a:t>major</a:t>
            </a:r>
            <a:r>
              <a:rPr lang="es-ES"/>
              <a:t> </a:t>
            </a:r>
            <a:r>
              <a:rPr lang="es-ES" err="1"/>
              <a:t>potència</a:t>
            </a:r>
            <a:r>
              <a:rPr lang="es-ES"/>
              <a:t>.</a:t>
            </a:r>
          </a:p>
          <a:p>
            <a:endParaRPr lang="es-ES"/>
          </a:p>
        </p:txBody>
      </p:sp>
      <p:sp>
        <p:nvSpPr>
          <p:cNvPr id="4" name="Marcador de número de diapositiva 3"/>
          <p:cNvSpPr>
            <a:spLocks noGrp="1"/>
          </p:cNvSpPr>
          <p:nvPr>
            <p:ph type="sldNum" sz="quarter" idx="5"/>
          </p:nvPr>
        </p:nvSpPr>
        <p:spPr/>
        <p:txBody>
          <a:bodyPr/>
          <a:lstStyle/>
          <a:p>
            <a:fld id="{FAB82420-19D8-41FE-AF0D-53DD62744F36}" type="slidenum">
              <a:rPr lang="ca-ES" smtClean="0"/>
              <a:t>21</a:t>
            </a:fld>
            <a:endParaRPr lang="ca-ES"/>
          </a:p>
        </p:txBody>
      </p:sp>
    </p:spTree>
    <p:extLst>
      <p:ext uri="{BB962C8B-B14F-4D97-AF65-F5344CB8AC3E}">
        <p14:creationId xmlns:p14="http://schemas.microsoft.com/office/powerpoint/2010/main" val="12244232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ca-ES"/>
          </a:p>
        </p:txBody>
      </p:sp>
      <p:sp>
        <p:nvSpPr>
          <p:cNvPr id="4" name="Marcador de número de diapositiva 3"/>
          <p:cNvSpPr>
            <a:spLocks noGrp="1"/>
          </p:cNvSpPr>
          <p:nvPr>
            <p:ph type="sldNum" sz="quarter" idx="5"/>
          </p:nvPr>
        </p:nvSpPr>
        <p:spPr/>
        <p:txBody>
          <a:bodyPr/>
          <a:lstStyle/>
          <a:p>
            <a:fld id="{FAB82420-19D8-41FE-AF0D-53DD62744F36}" type="slidenum">
              <a:rPr lang="ca-ES" smtClean="0"/>
              <a:t>24</a:t>
            </a:fld>
            <a:endParaRPr lang="ca-ES"/>
          </a:p>
        </p:txBody>
      </p:sp>
    </p:spTree>
    <p:extLst>
      <p:ext uri="{BB962C8B-B14F-4D97-AF65-F5344CB8AC3E}">
        <p14:creationId xmlns:p14="http://schemas.microsoft.com/office/powerpoint/2010/main" val="31815934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ca-ES-valencia" sz="1200" kern="1200">
                <a:solidFill>
                  <a:schemeClr val="tx1"/>
                </a:solidFill>
                <a:effectLst/>
                <a:latin typeface="+mn-lt"/>
                <a:ea typeface="+mn-ea"/>
                <a:cs typeface="+mn-cs"/>
              </a:rPr>
              <a:t>La consola, tal i com s’ha comentat anteriorment, va dirigit a un públic del entorn familiar, de l’entreteniment en grup i més reduïdament a l’entreteniment individual, es el que volen donar a entendre els tràilers. El perfil de persona que compraria aquesta consola no és únic, ja que </a:t>
            </a:r>
            <a:r>
              <a:rPr lang="ca-ES-valencia" sz="1200" kern="1200" err="1">
                <a:solidFill>
                  <a:schemeClr val="tx1"/>
                </a:solidFill>
                <a:effectLst/>
                <a:latin typeface="+mn-lt"/>
                <a:ea typeface="+mn-ea"/>
                <a:cs typeface="+mn-cs"/>
              </a:rPr>
              <a:t>abarca</a:t>
            </a:r>
            <a:r>
              <a:rPr lang="ca-ES-valencia" sz="1200" kern="1200">
                <a:solidFill>
                  <a:schemeClr val="tx1"/>
                </a:solidFill>
                <a:effectLst/>
                <a:latin typeface="+mn-lt"/>
                <a:ea typeface="+mn-ea"/>
                <a:cs typeface="+mn-cs"/>
              </a:rPr>
              <a:t> gran varietat del sector, no pot centrar-se en un perfil concret, per tant parlem de diversos perfils, el que tenen en comú és que tots són de una classe social més o menys acomodada, persones que poden </a:t>
            </a:r>
            <a:r>
              <a:rPr lang="ca-ES-valencia" sz="1200" kern="1200" err="1">
                <a:solidFill>
                  <a:schemeClr val="tx1"/>
                </a:solidFill>
                <a:effectLst/>
                <a:latin typeface="+mn-lt"/>
                <a:ea typeface="+mn-ea"/>
                <a:cs typeface="+mn-cs"/>
              </a:rPr>
              <a:t>permitir-se</a:t>
            </a:r>
            <a:r>
              <a:rPr lang="ca-ES-valencia" sz="1200" kern="1200">
                <a:solidFill>
                  <a:schemeClr val="tx1"/>
                </a:solidFill>
                <a:effectLst/>
                <a:latin typeface="+mn-lt"/>
                <a:ea typeface="+mn-ea"/>
                <a:cs typeface="+mn-cs"/>
              </a:rPr>
              <a:t> un entreteniment de pagament mínim de 330€ (sols la consola) i pagament de videojocs que solen costar entre 30€ i 80€ cada un. Els perfils particulars són: Pares / Fills de les famílies, on els fills són nens o encara </a:t>
            </a:r>
            <a:r>
              <a:rPr lang="ca-ES-valencia" sz="1200" kern="1200" err="1">
                <a:solidFill>
                  <a:schemeClr val="tx1"/>
                </a:solidFill>
                <a:effectLst/>
                <a:latin typeface="+mn-lt"/>
                <a:ea typeface="+mn-ea"/>
                <a:cs typeface="+mn-cs"/>
              </a:rPr>
              <a:t>preadolescents</a:t>
            </a:r>
            <a:r>
              <a:rPr lang="ca-ES-valencia" sz="1200" kern="1200">
                <a:solidFill>
                  <a:schemeClr val="tx1"/>
                </a:solidFill>
                <a:effectLst/>
                <a:latin typeface="+mn-lt"/>
                <a:ea typeface="+mn-ea"/>
                <a:cs typeface="+mn-cs"/>
              </a:rPr>
              <a:t>; Joves que els agrada jugar amb la colla d’amics (aquest perfil és més qüestió de embellir la imatge del client que una </a:t>
            </a:r>
            <a:r>
              <a:rPr lang="ca-ES-valencia" sz="1200" kern="1200" err="1">
                <a:solidFill>
                  <a:schemeClr val="tx1"/>
                </a:solidFill>
                <a:effectLst/>
                <a:latin typeface="+mn-lt"/>
                <a:ea typeface="+mn-ea"/>
                <a:cs typeface="+mn-cs"/>
              </a:rPr>
              <a:t>apelació</a:t>
            </a:r>
            <a:r>
              <a:rPr lang="ca-ES-valencia" sz="1200" kern="1200">
                <a:solidFill>
                  <a:schemeClr val="tx1"/>
                </a:solidFill>
                <a:effectLst/>
                <a:latin typeface="+mn-lt"/>
                <a:ea typeface="+mn-ea"/>
                <a:cs typeface="+mn-cs"/>
              </a:rPr>
              <a:t> al mateix) o bé que els agrada jugar sols; I adults amb una edat menor de 40 anys (o Adults majors de 40 anys amb els nens de la </a:t>
            </a:r>
            <a:r>
              <a:rPr lang="ca-ES-valencia" sz="1200" kern="1200" err="1">
                <a:solidFill>
                  <a:schemeClr val="tx1"/>
                </a:solidFill>
                <a:effectLst/>
                <a:latin typeface="+mn-lt"/>
                <a:ea typeface="+mn-ea"/>
                <a:cs typeface="+mn-cs"/>
              </a:rPr>
              <a:t>famíla</a:t>
            </a:r>
            <a:r>
              <a:rPr lang="ca-ES-valencia" sz="1200" kern="1200">
                <a:solidFill>
                  <a:schemeClr val="tx1"/>
                </a:solidFill>
                <a:effectLst/>
                <a:latin typeface="+mn-lt"/>
                <a:ea typeface="+mn-ea"/>
                <a:cs typeface="+mn-cs"/>
              </a:rPr>
              <a:t>). </a:t>
            </a:r>
            <a:endParaRPr lang="es-ES" sz="1200" kern="1200">
              <a:solidFill>
                <a:schemeClr val="tx1"/>
              </a:solidFill>
              <a:effectLst/>
              <a:latin typeface="+mn-lt"/>
              <a:ea typeface="+mn-ea"/>
              <a:cs typeface="+mn-cs"/>
            </a:endParaRPr>
          </a:p>
        </p:txBody>
      </p:sp>
      <p:sp>
        <p:nvSpPr>
          <p:cNvPr id="4" name="Marcador de número de diapositiva 3"/>
          <p:cNvSpPr>
            <a:spLocks noGrp="1"/>
          </p:cNvSpPr>
          <p:nvPr>
            <p:ph type="sldNum" sz="quarter" idx="5"/>
          </p:nvPr>
        </p:nvSpPr>
        <p:spPr/>
        <p:txBody>
          <a:bodyPr/>
          <a:lstStyle/>
          <a:p>
            <a:fld id="{FAB82420-19D8-41FE-AF0D-53DD62744F36}" type="slidenum">
              <a:rPr lang="ca-ES" smtClean="0"/>
              <a:t>25</a:t>
            </a:fld>
            <a:endParaRPr lang="ca-ES"/>
          </a:p>
        </p:txBody>
      </p:sp>
    </p:spTree>
    <p:extLst>
      <p:ext uri="{BB962C8B-B14F-4D97-AF65-F5344CB8AC3E}">
        <p14:creationId xmlns:p14="http://schemas.microsoft.com/office/powerpoint/2010/main" val="2908959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ca-ES-valencia" sz="1200" kern="1200">
                <a:solidFill>
                  <a:schemeClr val="tx1"/>
                </a:solidFill>
                <a:effectLst/>
                <a:latin typeface="+mn-lt"/>
                <a:ea typeface="+mn-ea"/>
                <a:cs typeface="+mn-cs"/>
              </a:rPr>
              <a:t>Els mitjans utilitzats per a la promoció del producte són, en la nostra opinió, molt adequats per diferents motius. En primer lloc, podem trobar publicitat tradicional per tal d’arribar al públic general i, en concret, als pares dels xiquets. Aquests veuen un producte infantil i familiar que pot entretindre al seu fill, a més de ser un bon regal per als nadals i/o aniversaris.</a:t>
            </a:r>
            <a:endParaRPr lang="es-ES" sz="1200" kern="1200">
              <a:solidFill>
                <a:schemeClr val="tx1"/>
              </a:solidFill>
              <a:effectLst/>
              <a:latin typeface="+mn-lt"/>
              <a:ea typeface="+mn-ea"/>
              <a:cs typeface="+mn-cs"/>
            </a:endParaRPr>
          </a:p>
        </p:txBody>
      </p:sp>
      <p:sp>
        <p:nvSpPr>
          <p:cNvPr id="4" name="Marcador de número de diapositiva 3"/>
          <p:cNvSpPr>
            <a:spLocks noGrp="1"/>
          </p:cNvSpPr>
          <p:nvPr>
            <p:ph type="sldNum" sz="quarter" idx="5"/>
          </p:nvPr>
        </p:nvSpPr>
        <p:spPr/>
        <p:txBody>
          <a:bodyPr/>
          <a:lstStyle/>
          <a:p>
            <a:fld id="{FAB82420-19D8-41FE-AF0D-53DD62744F36}" type="slidenum">
              <a:rPr lang="ca-ES" smtClean="0"/>
              <a:t>26</a:t>
            </a:fld>
            <a:endParaRPr lang="ca-ES"/>
          </a:p>
        </p:txBody>
      </p:sp>
    </p:spTree>
    <p:extLst>
      <p:ext uri="{BB962C8B-B14F-4D97-AF65-F5344CB8AC3E}">
        <p14:creationId xmlns:p14="http://schemas.microsoft.com/office/powerpoint/2010/main" val="6794360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ca-ES-valencia" sz="1200" kern="1200">
                <a:solidFill>
                  <a:schemeClr val="tx1"/>
                </a:solidFill>
                <a:effectLst/>
                <a:latin typeface="+mn-lt"/>
                <a:ea typeface="+mn-ea"/>
                <a:cs typeface="+mn-cs"/>
              </a:rPr>
              <a:t>També trobem l’ús de les xarxes socials per tal d’arribar, per una banda, a un públic juvenil, connectat i informat per aquests mitjans; i, per l’altra, als jugadors més entusiastes que estan al dia de l’actualitat de la indústria i que solen llegir aquests tipus de mitjans per trobar la informació. Al igual que podem trobar publicitat física i proves de productes en llocs visitats per aquest tipus de públic.</a:t>
            </a:r>
          </a:p>
          <a:p>
            <a:pPr marL="0" marR="0" lvl="0" indent="0" algn="l" defTabSz="914400" rtl="0" eaLnBrk="1" fontAlgn="auto" latinLnBrk="0" hangingPunct="1">
              <a:lnSpc>
                <a:spcPct val="100000"/>
              </a:lnSpc>
              <a:spcBef>
                <a:spcPts val="0"/>
              </a:spcBef>
              <a:spcAft>
                <a:spcPts val="0"/>
              </a:spcAft>
              <a:buClrTx/>
              <a:buSzTx/>
              <a:buFontTx/>
              <a:buNone/>
              <a:tabLst/>
              <a:defRPr/>
            </a:pPr>
            <a:r>
              <a:rPr lang="ca-ES-valencia" sz="1200" kern="1200">
                <a:solidFill>
                  <a:schemeClr val="tx1"/>
                </a:solidFill>
                <a:effectLst/>
                <a:latin typeface="+mn-lt"/>
                <a:ea typeface="+mn-ea"/>
                <a:cs typeface="+mn-cs"/>
              </a:rPr>
              <a:t>Amb aquests factors, Nintendo té una promoció molt assolida i que fa que tothom mínimament interessat en la indústria conega el seu producte. Així i tot, aquesta empresa podria potenciar la creació de contingut multimèdia per part de creadors de contingut. L’empresa s’ha generat al llarg dels anys una mala fama amb els creadors de </a:t>
            </a:r>
            <a:r>
              <a:rPr lang="ca-ES-valencia" sz="1200" kern="1200" err="1">
                <a:solidFill>
                  <a:schemeClr val="tx1"/>
                </a:solidFill>
                <a:effectLst/>
                <a:latin typeface="+mn-lt"/>
                <a:ea typeface="+mn-ea"/>
                <a:cs typeface="+mn-cs"/>
              </a:rPr>
              <a:t>Youtube</a:t>
            </a:r>
            <a:r>
              <a:rPr lang="ca-ES-valencia" sz="1200" kern="1200">
                <a:solidFill>
                  <a:schemeClr val="tx1"/>
                </a:solidFill>
                <a:effectLst/>
                <a:latin typeface="+mn-lt"/>
                <a:ea typeface="+mn-ea"/>
                <a:cs typeface="+mn-cs"/>
              </a:rPr>
              <a:t>, </a:t>
            </a:r>
            <a:r>
              <a:rPr lang="ca-ES-valencia" sz="1200" kern="1200" err="1">
                <a:solidFill>
                  <a:schemeClr val="tx1"/>
                </a:solidFill>
                <a:effectLst/>
                <a:latin typeface="+mn-lt"/>
                <a:ea typeface="+mn-ea"/>
                <a:cs typeface="+mn-cs"/>
              </a:rPr>
              <a:t>Twitch</a:t>
            </a:r>
            <a:r>
              <a:rPr lang="ca-ES-valencia" sz="1200" kern="1200">
                <a:solidFill>
                  <a:schemeClr val="tx1"/>
                </a:solidFill>
                <a:effectLst/>
                <a:latin typeface="+mn-lt"/>
                <a:ea typeface="+mn-ea"/>
                <a:cs typeface="+mn-cs"/>
              </a:rPr>
              <a:t> o Facebook </a:t>
            </a:r>
            <a:r>
              <a:rPr lang="ca-ES-valencia" sz="1200" kern="1200" err="1">
                <a:solidFill>
                  <a:schemeClr val="tx1"/>
                </a:solidFill>
                <a:effectLst/>
                <a:latin typeface="+mn-lt"/>
                <a:ea typeface="+mn-ea"/>
                <a:cs typeface="+mn-cs"/>
              </a:rPr>
              <a:t>Gaming</a:t>
            </a:r>
            <a:r>
              <a:rPr lang="ca-ES-valencia" sz="1200" kern="1200">
                <a:solidFill>
                  <a:schemeClr val="tx1"/>
                </a:solidFill>
                <a:effectLst/>
                <a:latin typeface="+mn-lt"/>
                <a:ea typeface="+mn-ea"/>
                <a:cs typeface="+mn-cs"/>
              </a:rPr>
              <a:t>, entre altres, per l’abusiu de la seua política de Copyright respecte a la imatge que volen donar com a marca. Moltes altres empreses no tenen aquests tipus de restriccions i, potser, si Nintendo donara pas a utilitzar aquests mitjans de promoció, tindria un altre punt al seu favor.</a:t>
            </a:r>
            <a:endParaRPr lang="es-ES" sz="1200" kern="1200">
              <a:solidFill>
                <a:schemeClr val="tx1"/>
              </a:solidFill>
              <a:effectLst/>
              <a:latin typeface="+mn-lt"/>
              <a:ea typeface="+mn-ea"/>
              <a:cs typeface="+mn-cs"/>
            </a:endParaRPr>
          </a:p>
        </p:txBody>
      </p:sp>
      <p:sp>
        <p:nvSpPr>
          <p:cNvPr id="4" name="Marcador de número de diapositiva 3"/>
          <p:cNvSpPr>
            <a:spLocks noGrp="1"/>
          </p:cNvSpPr>
          <p:nvPr>
            <p:ph type="sldNum" sz="quarter" idx="5"/>
          </p:nvPr>
        </p:nvSpPr>
        <p:spPr/>
        <p:txBody>
          <a:bodyPr/>
          <a:lstStyle/>
          <a:p>
            <a:fld id="{FAB82420-19D8-41FE-AF0D-53DD62744F36}" type="slidenum">
              <a:rPr lang="ca-ES" smtClean="0"/>
              <a:t>27</a:t>
            </a:fld>
            <a:endParaRPr lang="ca-ES"/>
          </a:p>
        </p:txBody>
      </p:sp>
    </p:spTree>
    <p:extLst>
      <p:ext uri="{BB962C8B-B14F-4D97-AF65-F5344CB8AC3E}">
        <p14:creationId xmlns:p14="http://schemas.microsoft.com/office/powerpoint/2010/main" val="21278383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ca-ES-valencia" sz="1200" kern="1200">
                <a:solidFill>
                  <a:schemeClr val="tx1"/>
                </a:solidFill>
                <a:effectLst/>
                <a:latin typeface="+mn-lt"/>
                <a:ea typeface="+mn-ea"/>
                <a:cs typeface="+mn-cs"/>
              </a:rPr>
              <a:t>Sí que considerem que la publicitat és molt eficaç perquè és una forma de donar a conèixer el nostre producte a gran escala  i d’informar al públic de les seues condicions i característiques. Amb la publicitat busquem generar interès i transmetre un missatge. Nintendo, amb el primer anunci de la Nintendo Switch no va voler donar molta informació sobre el producte per a generar un ambient d’expectació en el públic. En futurs anuncis mostraren diferents tipus de jocs que eixirien per a jugar amb la consola que van crear l’interès de molts jugadors. També donaren a conèixer el preu, accessoris, dates de llançaments, etc. </a:t>
            </a:r>
            <a:endParaRPr lang="es-ES" sz="1200" kern="1200">
              <a:solidFill>
                <a:schemeClr val="tx1"/>
              </a:solidFill>
              <a:effectLst/>
              <a:latin typeface="+mn-lt"/>
              <a:ea typeface="+mn-ea"/>
              <a:cs typeface="+mn-cs"/>
            </a:endParaRPr>
          </a:p>
        </p:txBody>
      </p:sp>
      <p:sp>
        <p:nvSpPr>
          <p:cNvPr id="4" name="Marcador de número de diapositiva 3"/>
          <p:cNvSpPr>
            <a:spLocks noGrp="1"/>
          </p:cNvSpPr>
          <p:nvPr>
            <p:ph type="sldNum" sz="quarter" idx="5"/>
          </p:nvPr>
        </p:nvSpPr>
        <p:spPr/>
        <p:txBody>
          <a:bodyPr/>
          <a:lstStyle/>
          <a:p>
            <a:fld id="{FAB82420-19D8-41FE-AF0D-53DD62744F36}" type="slidenum">
              <a:rPr lang="ca-ES" smtClean="0"/>
              <a:t>28</a:t>
            </a:fld>
            <a:endParaRPr lang="ca-ES"/>
          </a:p>
        </p:txBody>
      </p:sp>
    </p:spTree>
    <p:extLst>
      <p:ext uri="{BB962C8B-B14F-4D97-AF65-F5344CB8AC3E}">
        <p14:creationId xmlns:p14="http://schemas.microsoft.com/office/powerpoint/2010/main" val="34631890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fld id="{FAB82420-19D8-41FE-AF0D-53DD62744F36}" type="slidenum">
              <a:rPr lang="ca-ES" smtClean="0"/>
              <a:t>7</a:t>
            </a:fld>
            <a:endParaRPr lang="ca-ES"/>
          </a:p>
        </p:txBody>
      </p:sp>
    </p:spTree>
    <p:extLst>
      <p:ext uri="{BB962C8B-B14F-4D97-AF65-F5344CB8AC3E}">
        <p14:creationId xmlns:p14="http://schemas.microsoft.com/office/powerpoint/2010/main" val="13521393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ca-ES-valencia" sz="1200" kern="1200">
                <a:solidFill>
                  <a:schemeClr val="tx1"/>
                </a:solidFill>
                <a:effectLst/>
                <a:latin typeface="+mn-lt"/>
                <a:ea typeface="+mn-ea"/>
                <a:cs typeface="+mn-cs"/>
              </a:rPr>
              <a:t>La distribució del producte es fa poc temps abans de la data de llançament per a evitar que els embargaments de venda es trenquen i que aquells que obtenen el producte dies abans no omplin les xarxes socials </a:t>
            </a:r>
            <a:r>
              <a:rPr lang="ca-ES-valencia" sz="1200" kern="1200" err="1">
                <a:solidFill>
                  <a:schemeClr val="tx1"/>
                </a:solidFill>
                <a:effectLst/>
                <a:latin typeface="+mn-lt"/>
                <a:ea typeface="+mn-ea"/>
                <a:cs typeface="+mn-cs"/>
              </a:rPr>
              <a:t>d’</a:t>
            </a:r>
            <a:r>
              <a:rPr lang="ca-ES-valencia" sz="1200" i="1" kern="1200" err="1">
                <a:solidFill>
                  <a:schemeClr val="tx1"/>
                </a:solidFill>
                <a:effectLst/>
                <a:latin typeface="+mn-lt"/>
                <a:ea typeface="+mn-ea"/>
                <a:cs typeface="+mn-cs"/>
              </a:rPr>
              <a:t>spoilers</a:t>
            </a:r>
            <a:r>
              <a:rPr lang="ca-ES-valencia" sz="1200" i="1" kern="1200">
                <a:solidFill>
                  <a:schemeClr val="tx1"/>
                </a:solidFill>
                <a:effectLst/>
                <a:latin typeface="+mn-lt"/>
                <a:ea typeface="+mn-ea"/>
                <a:cs typeface="+mn-cs"/>
              </a:rPr>
              <a:t> </a:t>
            </a:r>
            <a:r>
              <a:rPr lang="ca-ES-valencia" sz="1200" kern="1200">
                <a:solidFill>
                  <a:schemeClr val="tx1"/>
                </a:solidFill>
                <a:effectLst/>
                <a:latin typeface="+mn-lt"/>
                <a:ea typeface="+mn-ea"/>
                <a:cs typeface="+mn-cs"/>
              </a:rPr>
              <a:t>. Els intermediaris que intervenen en la distribució de la Nintendo Switch en són molts a través de molts països (</a:t>
            </a:r>
            <a:r>
              <a:rPr lang="ca-ES-valencia" sz="1200" kern="1200" err="1">
                <a:solidFill>
                  <a:schemeClr val="tx1"/>
                </a:solidFill>
                <a:effectLst/>
                <a:latin typeface="+mn-lt"/>
                <a:ea typeface="+mn-ea"/>
                <a:cs typeface="+mn-cs"/>
              </a:rPr>
              <a:t>Amazon</a:t>
            </a:r>
            <a:r>
              <a:rPr lang="ca-ES-valencia" sz="1200" kern="1200">
                <a:solidFill>
                  <a:schemeClr val="tx1"/>
                </a:solidFill>
                <a:effectLst/>
                <a:latin typeface="+mn-lt"/>
                <a:ea typeface="+mn-ea"/>
                <a:cs typeface="+mn-cs"/>
              </a:rPr>
              <a:t>, Game </a:t>
            </a:r>
            <a:r>
              <a:rPr lang="ca-ES-valencia" sz="1200" kern="1200" err="1">
                <a:solidFill>
                  <a:schemeClr val="tx1"/>
                </a:solidFill>
                <a:effectLst/>
                <a:latin typeface="+mn-lt"/>
                <a:ea typeface="+mn-ea"/>
                <a:cs typeface="+mn-cs"/>
              </a:rPr>
              <a:t>Planet</a:t>
            </a:r>
            <a:r>
              <a:rPr lang="ca-ES-valencia" sz="1200" kern="1200">
                <a:solidFill>
                  <a:schemeClr val="tx1"/>
                </a:solidFill>
                <a:effectLst/>
                <a:latin typeface="+mn-lt"/>
                <a:ea typeface="+mn-ea"/>
                <a:cs typeface="+mn-cs"/>
              </a:rPr>
              <a:t>,</a:t>
            </a:r>
            <a:r>
              <a:rPr lang="ca-ES" sz="1200" kern="1200">
                <a:solidFill>
                  <a:schemeClr val="tx1"/>
                </a:solidFill>
                <a:effectLst/>
                <a:latin typeface="+mn-lt"/>
                <a:ea typeface="+mn-ea"/>
                <a:cs typeface="+mn-cs"/>
              </a:rPr>
              <a:t> </a:t>
            </a:r>
            <a:r>
              <a:rPr lang="ca-ES" sz="1200" kern="1200" err="1">
                <a:solidFill>
                  <a:schemeClr val="tx1"/>
                </a:solidFill>
                <a:effectLst/>
                <a:latin typeface="+mn-lt"/>
                <a:ea typeface="+mn-ea"/>
                <a:cs typeface="+mn-cs"/>
              </a:rPr>
              <a:t>Mediamarkt</a:t>
            </a:r>
            <a:r>
              <a:rPr lang="ca-ES" sz="1200" kern="1200">
                <a:solidFill>
                  <a:schemeClr val="tx1"/>
                </a:solidFill>
                <a:effectLst/>
                <a:latin typeface="+mn-lt"/>
                <a:ea typeface="+mn-ea"/>
                <a:cs typeface="+mn-cs"/>
              </a:rPr>
              <a:t>, ...).</a:t>
            </a:r>
            <a:endParaRPr lang="es-ES" sz="1200" kern="1200">
              <a:solidFill>
                <a:schemeClr val="tx1"/>
              </a:solidFill>
              <a:effectLst/>
              <a:latin typeface="+mn-lt"/>
              <a:ea typeface="+mn-ea"/>
              <a:cs typeface="+mn-cs"/>
            </a:endParaRPr>
          </a:p>
        </p:txBody>
      </p:sp>
      <p:sp>
        <p:nvSpPr>
          <p:cNvPr id="4" name="Marcador de número de diapositiva 3"/>
          <p:cNvSpPr>
            <a:spLocks noGrp="1"/>
          </p:cNvSpPr>
          <p:nvPr>
            <p:ph type="sldNum" sz="quarter" idx="5"/>
          </p:nvPr>
        </p:nvSpPr>
        <p:spPr/>
        <p:txBody>
          <a:bodyPr/>
          <a:lstStyle/>
          <a:p>
            <a:fld id="{FAB82420-19D8-41FE-AF0D-53DD62744F36}" type="slidenum">
              <a:rPr lang="ca-ES" smtClean="0"/>
              <a:t>29</a:t>
            </a:fld>
            <a:endParaRPr lang="ca-ES"/>
          </a:p>
        </p:txBody>
      </p:sp>
    </p:spTree>
    <p:extLst>
      <p:ext uri="{BB962C8B-B14F-4D97-AF65-F5344CB8AC3E}">
        <p14:creationId xmlns:p14="http://schemas.microsoft.com/office/powerpoint/2010/main" val="101583680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ca-ES"/>
          </a:p>
        </p:txBody>
      </p:sp>
      <p:sp>
        <p:nvSpPr>
          <p:cNvPr id="4" name="Marcador de número de diapositiva 3"/>
          <p:cNvSpPr>
            <a:spLocks noGrp="1"/>
          </p:cNvSpPr>
          <p:nvPr>
            <p:ph type="sldNum" sz="quarter" idx="5"/>
          </p:nvPr>
        </p:nvSpPr>
        <p:spPr/>
        <p:txBody>
          <a:bodyPr/>
          <a:lstStyle/>
          <a:p>
            <a:fld id="{FAB82420-19D8-41FE-AF0D-53DD62744F36}" type="slidenum">
              <a:rPr lang="ca-ES" smtClean="0"/>
              <a:t>30</a:t>
            </a:fld>
            <a:endParaRPr lang="ca-ES"/>
          </a:p>
        </p:txBody>
      </p:sp>
    </p:spTree>
    <p:extLst>
      <p:ext uri="{BB962C8B-B14F-4D97-AF65-F5344CB8AC3E}">
        <p14:creationId xmlns:p14="http://schemas.microsoft.com/office/powerpoint/2010/main" val="38091107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a:t>Un </a:t>
            </a:r>
            <a:r>
              <a:rPr lang="es-ES" err="1"/>
              <a:t>altre</a:t>
            </a:r>
            <a:r>
              <a:rPr lang="es-ES"/>
              <a:t> </a:t>
            </a:r>
            <a:r>
              <a:rPr lang="es-ES" err="1"/>
              <a:t>punt</a:t>
            </a:r>
            <a:r>
              <a:rPr lang="es-ES"/>
              <a:t>, que </a:t>
            </a:r>
            <a:r>
              <a:rPr lang="es-ES" err="1"/>
              <a:t>reforça</a:t>
            </a:r>
            <a:r>
              <a:rPr lang="es-ES"/>
              <a:t> l’ </a:t>
            </a:r>
            <a:r>
              <a:rPr lang="es-ES" err="1"/>
              <a:t>opció</a:t>
            </a:r>
            <a:r>
              <a:rPr lang="es-ES"/>
              <a:t> de compra des del </a:t>
            </a:r>
            <a:r>
              <a:rPr lang="es-ES" err="1"/>
              <a:t>punt</a:t>
            </a:r>
            <a:r>
              <a:rPr lang="es-ES"/>
              <a:t> de vista </a:t>
            </a:r>
            <a:r>
              <a:rPr lang="es-ES" err="1"/>
              <a:t>dels</a:t>
            </a:r>
            <a:r>
              <a:rPr lang="es-ES"/>
              <a:t> pares i mares </a:t>
            </a:r>
            <a:r>
              <a:rPr lang="es-ES" err="1"/>
              <a:t>és</a:t>
            </a:r>
            <a:r>
              <a:rPr lang="es-ES"/>
              <a:t> que </a:t>
            </a:r>
            <a:r>
              <a:rPr lang="es-ES" err="1"/>
              <a:t>com</a:t>
            </a:r>
            <a:r>
              <a:rPr lang="es-ES"/>
              <a:t> </a:t>
            </a:r>
            <a:r>
              <a:rPr lang="es-ES" err="1"/>
              <a:t>és</a:t>
            </a:r>
            <a:r>
              <a:rPr lang="es-ES"/>
              <a:t> una consola dedicada a </a:t>
            </a:r>
            <a:r>
              <a:rPr lang="es-ES" err="1"/>
              <a:t>tot</a:t>
            </a:r>
            <a:r>
              <a:rPr lang="es-ES"/>
              <a:t> el </a:t>
            </a:r>
            <a:r>
              <a:rPr lang="es-ES" err="1"/>
              <a:t>públic</a:t>
            </a:r>
            <a:r>
              <a:rPr lang="es-ES"/>
              <a:t>, </a:t>
            </a:r>
            <a:r>
              <a:rPr lang="es-ES" err="1"/>
              <a:t>incloent</a:t>
            </a:r>
            <a:r>
              <a:rPr lang="es-ES"/>
              <a:t> a </a:t>
            </a:r>
            <a:r>
              <a:rPr lang="es-ES" err="1"/>
              <a:t>menors</a:t>
            </a:r>
            <a:r>
              <a:rPr lang="es-ES"/>
              <a:t>, es posa en la </a:t>
            </a:r>
            <a:r>
              <a:rPr lang="es-ES" err="1"/>
              <a:t>seua</a:t>
            </a:r>
            <a:r>
              <a:rPr lang="es-ES"/>
              <a:t> perspectiva per a poder controlar la </a:t>
            </a:r>
            <a:r>
              <a:rPr lang="es-ES" err="1"/>
              <a:t>activitat</a:t>
            </a:r>
            <a:r>
              <a:rPr lang="es-ES"/>
              <a:t> </a:t>
            </a:r>
            <a:r>
              <a:rPr lang="es-ES" err="1"/>
              <a:t>dels</a:t>
            </a:r>
            <a:r>
              <a:rPr lang="es-ES"/>
              <a:t> </a:t>
            </a:r>
            <a:r>
              <a:rPr lang="es-ES" err="1"/>
              <a:t>fills</a:t>
            </a:r>
            <a:r>
              <a:rPr lang="es-ES"/>
              <a:t> </a:t>
            </a:r>
            <a:r>
              <a:rPr lang="es-ES" err="1"/>
              <a:t>com</a:t>
            </a:r>
            <a:r>
              <a:rPr lang="es-ES"/>
              <a:t> </a:t>
            </a:r>
            <a:r>
              <a:rPr lang="es-ES" err="1"/>
              <a:t>és</a:t>
            </a:r>
            <a:r>
              <a:rPr lang="es-ES"/>
              <a:t> el </a:t>
            </a:r>
            <a:r>
              <a:rPr lang="es-ES" err="1"/>
              <a:t>temps</a:t>
            </a:r>
            <a:r>
              <a:rPr lang="es-ES"/>
              <a:t> de </a:t>
            </a:r>
            <a:r>
              <a:rPr lang="es-ES" err="1"/>
              <a:t>joc</a:t>
            </a:r>
            <a:r>
              <a:rPr lang="es-ES"/>
              <a:t>, </a:t>
            </a:r>
            <a:r>
              <a:rPr lang="es-ES" err="1"/>
              <a:t>restriccions</a:t>
            </a:r>
            <a:r>
              <a:rPr lang="es-ES"/>
              <a:t> </a:t>
            </a:r>
            <a:r>
              <a:rPr lang="es-ES" err="1"/>
              <a:t>d’edat</a:t>
            </a:r>
            <a:r>
              <a:rPr lang="es-ES"/>
              <a:t>, </a:t>
            </a:r>
            <a:r>
              <a:rPr lang="es-ES" err="1"/>
              <a:t>els</a:t>
            </a:r>
            <a:r>
              <a:rPr lang="es-ES"/>
              <a:t> </a:t>
            </a:r>
            <a:r>
              <a:rPr lang="es-ES" err="1"/>
              <a:t>seus</a:t>
            </a:r>
            <a:r>
              <a:rPr lang="es-ES"/>
              <a:t> </a:t>
            </a:r>
            <a:r>
              <a:rPr lang="es-ES" err="1"/>
              <a:t>jocs</a:t>
            </a:r>
            <a:r>
              <a:rPr lang="es-ES"/>
              <a:t> </a:t>
            </a:r>
            <a:r>
              <a:rPr lang="es-ES" err="1"/>
              <a:t>preferits</a:t>
            </a:r>
            <a:r>
              <a:rPr lang="es-ES"/>
              <a:t>, </a:t>
            </a:r>
            <a:r>
              <a:rPr lang="es-ES" err="1"/>
              <a:t>opció</a:t>
            </a:r>
            <a:r>
              <a:rPr lang="es-ES"/>
              <a:t> de </a:t>
            </a:r>
            <a:r>
              <a:rPr lang="es-ES" err="1"/>
              <a:t>protegir</a:t>
            </a:r>
            <a:r>
              <a:rPr lang="es-ES"/>
              <a:t> </a:t>
            </a:r>
            <a:r>
              <a:rPr lang="es-ES" err="1"/>
              <a:t>els</a:t>
            </a:r>
            <a:r>
              <a:rPr lang="es-ES"/>
              <a:t> </a:t>
            </a:r>
            <a:r>
              <a:rPr lang="es-ES" err="1"/>
              <a:t>infants</a:t>
            </a:r>
            <a:r>
              <a:rPr lang="es-ES"/>
              <a:t> de la </a:t>
            </a:r>
            <a:r>
              <a:rPr lang="es-ES" err="1"/>
              <a:t>comunitat</a:t>
            </a:r>
            <a:r>
              <a:rPr lang="es-ES"/>
              <a:t> online, entre </a:t>
            </a:r>
            <a:r>
              <a:rPr lang="es-ES" err="1"/>
              <a:t>altres</a:t>
            </a:r>
            <a:r>
              <a:rPr lang="es-ES"/>
              <a:t>. (</a:t>
            </a:r>
            <a:r>
              <a:rPr lang="es-ES" err="1"/>
              <a:t>Veure</a:t>
            </a:r>
            <a:r>
              <a:rPr lang="es-ES"/>
              <a:t> </a:t>
            </a:r>
            <a:r>
              <a:rPr lang="es-ES" err="1"/>
              <a:t>Tràiler</a:t>
            </a:r>
            <a:r>
              <a:rPr lang="es-ES"/>
              <a:t> 3).</a:t>
            </a:r>
          </a:p>
          <a:p>
            <a:r>
              <a:rPr lang="es-ES"/>
              <a:t>No es centra </a:t>
            </a:r>
            <a:r>
              <a:rPr lang="es-ES" err="1"/>
              <a:t>massa</a:t>
            </a:r>
            <a:r>
              <a:rPr lang="es-ES"/>
              <a:t> en la </a:t>
            </a:r>
            <a:r>
              <a:rPr lang="es-ES" err="1"/>
              <a:t>presentació</a:t>
            </a:r>
            <a:r>
              <a:rPr lang="es-ES"/>
              <a:t> a </a:t>
            </a:r>
            <a:r>
              <a:rPr lang="es-ES" err="1"/>
              <a:t>nivell</a:t>
            </a:r>
            <a:r>
              <a:rPr lang="es-ES"/>
              <a:t> de hardware </a:t>
            </a:r>
            <a:r>
              <a:rPr lang="es-ES" err="1"/>
              <a:t>com</a:t>
            </a:r>
            <a:r>
              <a:rPr lang="es-ES"/>
              <a:t> </a:t>
            </a:r>
            <a:r>
              <a:rPr lang="es-ES" err="1"/>
              <a:t>és</a:t>
            </a:r>
            <a:r>
              <a:rPr lang="es-ES"/>
              <a:t> la </a:t>
            </a:r>
            <a:r>
              <a:rPr lang="es-ES" err="1"/>
              <a:t>ram</a:t>
            </a:r>
            <a:r>
              <a:rPr lang="es-ES"/>
              <a:t>, la CPU, la </a:t>
            </a:r>
            <a:r>
              <a:rPr lang="es-ES" err="1"/>
              <a:t>capacitat</a:t>
            </a:r>
            <a:r>
              <a:rPr lang="es-ES"/>
              <a:t> de </a:t>
            </a:r>
            <a:r>
              <a:rPr lang="es-ES" err="1"/>
              <a:t>memòria</a:t>
            </a:r>
            <a:r>
              <a:rPr lang="es-ES"/>
              <a:t> </a:t>
            </a:r>
            <a:r>
              <a:rPr lang="es-ES" err="1"/>
              <a:t>dels</a:t>
            </a:r>
            <a:r>
              <a:rPr lang="es-ES"/>
              <a:t> </a:t>
            </a:r>
            <a:r>
              <a:rPr lang="es-ES" err="1"/>
              <a:t>comandaments</a:t>
            </a:r>
            <a:r>
              <a:rPr lang="es-ES"/>
              <a:t>, les </a:t>
            </a:r>
            <a:r>
              <a:rPr lang="es-ES" err="1"/>
              <a:t>targetes</a:t>
            </a:r>
            <a:r>
              <a:rPr lang="es-ES"/>
              <a:t> </a:t>
            </a:r>
            <a:r>
              <a:rPr lang="es-ES" err="1"/>
              <a:t>gràfiques</a:t>
            </a:r>
            <a:r>
              <a:rPr lang="es-ES"/>
              <a:t> que </a:t>
            </a:r>
            <a:r>
              <a:rPr lang="es-ES" err="1"/>
              <a:t>utilitza</a:t>
            </a:r>
            <a:r>
              <a:rPr lang="es-ES"/>
              <a:t>, etc. Es limita a mostrar un </a:t>
            </a:r>
            <a:r>
              <a:rPr lang="es-ES" err="1"/>
              <a:t>disseny</a:t>
            </a:r>
            <a:r>
              <a:rPr lang="es-ES"/>
              <a:t> </a:t>
            </a:r>
            <a:r>
              <a:rPr lang="es-ES" err="1"/>
              <a:t>elegant</a:t>
            </a:r>
            <a:r>
              <a:rPr lang="es-ES"/>
              <a:t>, </a:t>
            </a:r>
            <a:r>
              <a:rPr lang="es-ES" err="1"/>
              <a:t>suau</a:t>
            </a:r>
            <a:r>
              <a:rPr lang="es-ES"/>
              <a:t> i </a:t>
            </a:r>
            <a:r>
              <a:rPr lang="es-ES" err="1"/>
              <a:t>atractiu</a:t>
            </a:r>
            <a:r>
              <a:rPr lang="es-ES"/>
              <a:t> de la consola, ja que el perfil de </a:t>
            </a:r>
            <a:r>
              <a:rPr lang="es-ES" err="1"/>
              <a:t>client</a:t>
            </a:r>
            <a:r>
              <a:rPr lang="es-ES"/>
              <a:t> que </a:t>
            </a:r>
            <a:r>
              <a:rPr lang="es-ES" err="1"/>
              <a:t>volen</a:t>
            </a:r>
            <a:r>
              <a:rPr lang="es-ES"/>
              <a:t> </a:t>
            </a:r>
            <a:r>
              <a:rPr lang="es-ES" err="1"/>
              <a:t>atraure</a:t>
            </a:r>
            <a:r>
              <a:rPr lang="es-ES"/>
              <a:t> </a:t>
            </a:r>
            <a:r>
              <a:rPr lang="es-ES" err="1"/>
              <a:t>és</a:t>
            </a:r>
            <a:r>
              <a:rPr lang="es-ES"/>
              <a:t> </a:t>
            </a:r>
            <a:r>
              <a:rPr lang="es-ES" err="1"/>
              <a:t>aquell</a:t>
            </a:r>
            <a:r>
              <a:rPr lang="es-ES"/>
              <a:t> que busca jugar i </a:t>
            </a:r>
            <a:r>
              <a:rPr lang="es-ES" err="1"/>
              <a:t>passar-ho</a:t>
            </a:r>
            <a:r>
              <a:rPr lang="es-ES"/>
              <a:t> be, no un que es centre en </a:t>
            </a:r>
            <a:r>
              <a:rPr lang="es-ES" err="1"/>
              <a:t>especificacions</a:t>
            </a:r>
            <a:r>
              <a:rPr lang="es-ES"/>
              <a:t> concretes.</a:t>
            </a:r>
          </a:p>
          <a:p>
            <a:endParaRPr lang="es-ES"/>
          </a:p>
        </p:txBody>
      </p:sp>
      <p:sp>
        <p:nvSpPr>
          <p:cNvPr id="4" name="Marcador de número de diapositiva 3"/>
          <p:cNvSpPr>
            <a:spLocks noGrp="1"/>
          </p:cNvSpPr>
          <p:nvPr>
            <p:ph type="sldNum" sz="quarter" idx="5"/>
          </p:nvPr>
        </p:nvSpPr>
        <p:spPr/>
        <p:txBody>
          <a:bodyPr/>
          <a:lstStyle/>
          <a:p>
            <a:fld id="{FAB82420-19D8-41FE-AF0D-53DD62744F36}" type="slidenum">
              <a:rPr lang="ca-ES" smtClean="0"/>
              <a:t>8</a:t>
            </a:fld>
            <a:endParaRPr lang="ca-ES"/>
          </a:p>
        </p:txBody>
      </p:sp>
    </p:spTree>
    <p:extLst>
      <p:ext uri="{BB962C8B-B14F-4D97-AF65-F5344CB8AC3E}">
        <p14:creationId xmlns:p14="http://schemas.microsoft.com/office/powerpoint/2010/main" val="6715247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a:t>També complementa el </a:t>
            </a:r>
            <a:r>
              <a:rPr lang="es-ES" err="1"/>
              <a:t>producte</a:t>
            </a:r>
            <a:r>
              <a:rPr lang="es-ES"/>
              <a:t> </a:t>
            </a:r>
            <a:r>
              <a:rPr lang="es-ES" err="1"/>
              <a:t>amb</a:t>
            </a:r>
            <a:r>
              <a:rPr lang="es-ES"/>
              <a:t> </a:t>
            </a:r>
            <a:r>
              <a:rPr lang="es-ES" err="1"/>
              <a:t>diferents</a:t>
            </a:r>
            <a:r>
              <a:rPr lang="es-ES"/>
              <a:t> </a:t>
            </a:r>
            <a:r>
              <a:rPr lang="es-ES" err="1"/>
              <a:t>versions</a:t>
            </a:r>
            <a:r>
              <a:rPr lang="es-ES"/>
              <a:t>, </a:t>
            </a:r>
            <a:r>
              <a:rPr lang="es-ES" err="1"/>
              <a:t>com</a:t>
            </a:r>
            <a:r>
              <a:rPr lang="es-ES"/>
              <a:t> la Nintendo Switch Lite (que </a:t>
            </a:r>
            <a:r>
              <a:rPr lang="es-ES" err="1"/>
              <a:t>desenvoluparem</a:t>
            </a:r>
            <a:r>
              <a:rPr lang="es-ES"/>
              <a:t> </a:t>
            </a:r>
            <a:r>
              <a:rPr lang="es-ES" err="1"/>
              <a:t>més</a:t>
            </a:r>
            <a:r>
              <a:rPr lang="es-ES"/>
              <a:t> en </a:t>
            </a:r>
            <a:r>
              <a:rPr lang="es-ES" err="1"/>
              <a:t>l’apartat</a:t>
            </a:r>
            <a:r>
              <a:rPr lang="es-ES"/>
              <a:t> de Preu). </a:t>
            </a:r>
            <a:r>
              <a:rPr lang="es-ES" err="1"/>
              <a:t>Però</a:t>
            </a:r>
            <a:r>
              <a:rPr lang="es-ES"/>
              <a:t> el </a:t>
            </a:r>
            <a:r>
              <a:rPr lang="es-ES" err="1"/>
              <a:t>més</a:t>
            </a:r>
            <a:r>
              <a:rPr lang="es-ES"/>
              <a:t> </a:t>
            </a:r>
            <a:r>
              <a:rPr lang="es-ES" err="1"/>
              <a:t>rellevant</a:t>
            </a:r>
            <a:r>
              <a:rPr lang="es-ES"/>
              <a:t> per a </a:t>
            </a:r>
            <a:r>
              <a:rPr lang="es-ES" err="1"/>
              <a:t>aquest</a:t>
            </a:r>
            <a:r>
              <a:rPr lang="es-ES"/>
              <a:t> </a:t>
            </a:r>
            <a:r>
              <a:rPr lang="es-ES" err="1"/>
              <a:t>apartat</a:t>
            </a:r>
            <a:r>
              <a:rPr lang="es-ES"/>
              <a:t> </a:t>
            </a:r>
            <a:r>
              <a:rPr lang="es-ES" err="1"/>
              <a:t>és</a:t>
            </a:r>
            <a:r>
              <a:rPr lang="es-ES"/>
              <a:t> que es ven en </a:t>
            </a:r>
            <a:r>
              <a:rPr lang="es-ES" err="1"/>
              <a:t>diferents</a:t>
            </a:r>
            <a:r>
              <a:rPr lang="es-ES"/>
              <a:t> </a:t>
            </a:r>
            <a:r>
              <a:rPr lang="es-ES" err="1"/>
              <a:t>colors</a:t>
            </a:r>
            <a:r>
              <a:rPr lang="es-ES"/>
              <a:t> i </a:t>
            </a:r>
            <a:r>
              <a:rPr lang="es-ES" err="1"/>
              <a:t>accesoris</a:t>
            </a:r>
            <a:r>
              <a:rPr lang="es-ES"/>
              <a:t>. Complementa </a:t>
            </a:r>
            <a:r>
              <a:rPr lang="es-ES" err="1"/>
              <a:t>els</a:t>
            </a:r>
            <a:r>
              <a:rPr lang="es-ES"/>
              <a:t> </a:t>
            </a:r>
            <a:r>
              <a:rPr lang="es-ES" err="1"/>
              <a:t>jocs</a:t>
            </a:r>
            <a:r>
              <a:rPr lang="es-ES"/>
              <a:t> </a:t>
            </a:r>
            <a:r>
              <a:rPr lang="es-ES" err="1"/>
              <a:t>amb</a:t>
            </a:r>
            <a:r>
              <a:rPr lang="es-ES"/>
              <a:t> </a:t>
            </a:r>
            <a:r>
              <a:rPr lang="es-ES" err="1"/>
              <a:t>figueretes</a:t>
            </a:r>
            <a:r>
              <a:rPr lang="es-ES"/>
              <a:t> </a:t>
            </a:r>
            <a:r>
              <a:rPr lang="es-ES" err="1"/>
              <a:t>col·leccionables</a:t>
            </a:r>
            <a:r>
              <a:rPr lang="es-ES"/>
              <a:t> que poden interactuar </a:t>
            </a:r>
            <a:r>
              <a:rPr lang="es-ES" err="1"/>
              <a:t>amb</a:t>
            </a:r>
            <a:r>
              <a:rPr lang="es-ES"/>
              <a:t> la consola, fundes per a </a:t>
            </a:r>
            <a:r>
              <a:rPr lang="es-ES" err="1"/>
              <a:t>protegir</a:t>
            </a:r>
            <a:r>
              <a:rPr lang="es-ES"/>
              <a:t>-la, </a:t>
            </a:r>
            <a:r>
              <a:rPr lang="es-ES" err="1"/>
              <a:t>soports</a:t>
            </a:r>
            <a:r>
              <a:rPr lang="es-ES"/>
              <a:t> per a </a:t>
            </a:r>
            <a:r>
              <a:rPr lang="es-ES" err="1"/>
              <a:t>apollar</a:t>
            </a:r>
            <a:r>
              <a:rPr lang="es-ES"/>
              <a:t> </a:t>
            </a:r>
            <a:r>
              <a:rPr lang="es-ES" err="1"/>
              <a:t>els</a:t>
            </a:r>
            <a:r>
              <a:rPr lang="es-ES"/>
              <a:t> mandos, etc.</a:t>
            </a:r>
          </a:p>
        </p:txBody>
      </p:sp>
      <p:sp>
        <p:nvSpPr>
          <p:cNvPr id="4" name="Marcador de número de diapositiva 3"/>
          <p:cNvSpPr>
            <a:spLocks noGrp="1"/>
          </p:cNvSpPr>
          <p:nvPr>
            <p:ph type="sldNum" sz="quarter" idx="5"/>
          </p:nvPr>
        </p:nvSpPr>
        <p:spPr/>
        <p:txBody>
          <a:bodyPr/>
          <a:lstStyle/>
          <a:p>
            <a:fld id="{FAB82420-19D8-41FE-AF0D-53DD62744F36}" type="slidenum">
              <a:rPr lang="ca-ES" smtClean="0"/>
              <a:t>10</a:t>
            </a:fld>
            <a:endParaRPr lang="ca-ES"/>
          </a:p>
        </p:txBody>
      </p:sp>
    </p:spTree>
    <p:extLst>
      <p:ext uri="{BB962C8B-B14F-4D97-AF65-F5344CB8AC3E}">
        <p14:creationId xmlns:p14="http://schemas.microsoft.com/office/powerpoint/2010/main" val="11271446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a:t>Un </a:t>
            </a:r>
            <a:r>
              <a:rPr lang="es-ES" err="1"/>
              <a:t>punt</a:t>
            </a:r>
            <a:r>
              <a:rPr lang="es-ES"/>
              <a:t> que no es </a:t>
            </a:r>
            <a:r>
              <a:rPr lang="es-ES" err="1"/>
              <a:t>mostra</a:t>
            </a:r>
            <a:r>
              <a:rPr lang="es-ES"/>
              <a:t> en </a:t>
            </a:r>
            <a:r>
              <a:rPr lang="es-ES" err="1"/>
              <a:t>els</a:t>
            </a:r>
            <a:r>
              <a:rPr lang="es-ES"/>
              <a:t> </a:t>
            </a:r>
            <a:r>
              <a:rPr lang="es-ES" err="1"/>
              <a:t>tràilers</a:t>
            </a:r>
            <a:r>
              <a:rPr lang="es-ES"/>
              <a:t>, </a:t>
            </a:r>
            <a:r>
              <a:rPr lang="es-ES" err="1"/>
              <a:t>però</a:t>
            </a:r>
            <a:r>
              <a:rPr lang="es-ES"/>
              <a:t> </a:t>
            </a:r>
            <a:r>
              <a:rPr lang="es-ES" err="1"/>
              <a:t>seguix</a:t>
            </a:r>
            <a:r>
              <a:rPr lang="es-ES"/>
              <a:t> </a:t>
            </a:r>
            <a:r>
              <a:rPr lang="es-ES" err="1"/>
              <a:t>sent</a:t>
            </a:r>
            <a:r>
              <a:rPr lang="es-ES"/>
              <a:t> una </a:t>
            </a:r>
            <a:r>
              <a:rPr lang="es-ES" err="1"/>
              <a:t>qüestió</a:t>
            </a:r>
            <a:r>
              <a:rPr lang="es-ES"/>
              <a:t> </a:t>
            </a:r>
            <a:r>
              <a:rPr lang="es-ES" err="1"/>
              <a:t>important</a:t>
            </a:r>
            <a:r>
              <a:rPr lang="es-ES"/>
              <a:t> en l’ </a:t>
            </a:r>
            <a:r>
              <a:rPr lang="es-ES" err="1"/>
              <a:t>estratègia</a:t>
            </a:r>
            <a:r>
              <a:rPr lang="es-ES"/>
              <a:t> de </a:t>
            </a:r>
            <a:r>
              <a:rPr lang="es-ES" err="1"/>
              <a:t>màrqueting</a:t>
            </a:r>
            <a:r>
              <a:rPr lang="es-ES"/>
              <a:t> </a:t>
            </a:r>
            <a:r>
              <a:rPr lang="es-ES" err="1"/>
              <a:t>és</a:t>
            </a:r>
            <a:r>
              <a:rPr lang="es-ES"/>
              <a:t> la </a:t>
            </a:r>
            <a:r>
              <a:rPr lang="es-ES" err="1"/>
              <a:t>seua</a:t>
            </a:r>
            <a:r>
              <a:rPr lang="es-ES"/>
              <a:t> </a:t>
            </a:r>
            <a:r>
              <a:rPr lang="es-ES" err="1"/>
              <a:t>disponibilitat</a:t>
            </a:r>
            <a:r>
              <a:rPr lang="es-ES"/>
              <a:t> a </a:t>
            </a:r>
            <a:r>
              <a:rPr lang="es-ES" err="1"/>
              <a:t>desenvolupadors</a:t>
            </a:r>
            <a:r>
              <a:rPr lang="es-ES"/>
              <a:t> indie, una </a:t>
            </a:r>
            <a:r>
              <a:rPr lang="es-ES" err="1"/>
              <a:t>comunitat</a:t>
            </a:r>
            <a:r>
              <a:rPr lang="es-ES"/>
              <a:t> </a:t>
            </a:r>
            <a:r>
              <a:rPr lang="es-ES" err="1"/>
              <a:t>massa</a:t>
            </a:r>
            <a:r>
              <a:rPr lang="es-ES"/>
              <a:t> concreta </a:t>
            </a:r>
            <a:r>
              <a:rPr lang="es-ES" err="1"/>
              <a:t>com</a:t>
            </a:r>
            <a:r>
              <a:rPr lang="es-ES"/>
              <a:t> per a </a:t>
            </a:r>
            <a:r>
              <a:rPr lang="es-ES" err="1"/>
              <a:t>fer</a:t>
            </a:r>
            <a:r>
              <a:rPr lang="es-ES"/>
              <a:t> </a:t>
            </a:r>
            <a:r>
              <a:rPr lang="es-ES" err="1"/>
              <a:t>tràilers</a:t>
            </a:r>
            <a:r>
              <a:rPr lang="es-ES"/>
              <a:t>. Nintendo Switch gasta dos </a:t>
            </a:r>
            <a:r>
              <a:rPr lang="es-ES" err="1"/>
              <a:t>principals</a:t>
            </a:r>
            <a:r>
              <a:rPr lang="es-ES"/>
              <a:t> </a:t>
            </a:r>
            <a:r>
              <a:rPr lang="es-ES" err="1"/>
              <a:t>ferramentes</a:t>
            </a:r>
            <a:r>
              <a:rPr lang="es-ES"/>
              <a:t> per a </a:t>
            </a:r>
            <a:r>
              <a:rPr lang="es-ES" err="1"/>
              <a:t>desenvolupar</a:t>
            </a:r>
            <a:r>
              <a:rPr lang="es-ES"/>
              <a:t> </a:t>
            </a:r>
            <a:r>
              <a:rPr lang="es-ES" err="1"/>
              <a:t>videojocs</a:t>
            </a:r>
            <a:r>
              <a:rPr lang="es-ES"/>
              <a:t>: El </a:t>
            </a:r>
            <a:r>
              <a:rPr lang="es-ES" err="1"/>
              <a:t>seu</a:t>
            </a:r>
            <a:r>
              <a:rPr lang="es-ES"/>
              <a:t> propi software per </a:t>
            </a:r>
            <a:r>
              <a:rPr lang="es-ES" err="1"/>
              <a:t>als</a:t>
            </a:r>
            <a:r>
              <a:rPr lang="es-ES"/>
              <a:t> </a:t>
            </a:r>
            <a:r>
              <a:rPr lang="es-ES" err="1"/>
              <a:t>seus</a:t>
            </a:r>
            <a:r>
              <a:rPr lang="es-ES"/>
              <a:t> </a:t>
            </a:r>
            <a:r>
              <a:rPr lang="es-ES" err="1"/>
              <a:t>títols</a:t>
            </a:r>
            <a:r>
              <a:rPr lang="es-ES"/>
              <a:t> </a:t>
            </a:r>
            <a:r>
              <a:rPr lang="es-ES" err="1"/>
              <a:t>exclusius</a:t>
            </a:r>
            <a:r>
              <a:rPr lang="es-ES"/>
              <a:t> i un constructor de Unity. El programa Unity </a:t>
            </a:r>
            <a:r>
              <a:rPr lang="es-ES" err="1"/>
              <a:t>és</a:t>
            </a:r>
            <a:r>
              <a:rPr lang="es-ES"/>
              <a:t> un software de </a:t>
            </a:r>
            <a:r>
              <a:rPr lang="es-ES" err="1"/>
              <a:t>disseny</a:t>
            </a:r>
            <a:r>
              <a:rPr lang="es-ES"/>
              <a:t> de </a:t>
            </a:r>
            <a:r>
              <a:rPr lang="es-ES" err="1"/>
              <a:t>videojocs</a:t>
            </a:r>
            <a:r>
              <a:rPr lang="es-ES"/>
              <a:t> </a:t>
            </a:r>
            <a:r>
              <a:rPr lang="es-ES" err="1"/>
              <a:t>on</a:t>
            </a:r>
            <a:r>
              <a:rPr lang="es-ES"/>
              <a:t> </a:t>
            </a:r>
            <a:r>
              <a:rPr lang="es-ES" err="1"/>
              <a:t>pots</a:t>
            </a:r>
            <a:r>
              <a:rPr lang="es-ES"/>
              <a:t> programar-los en Windows, </a:t>
            </a:r>
            <a:r>
              <a:rPr lang="es-ES" err="1"/>
              <a:t>mac</a:t>
            </a:r>
            <a:r>
              <a:rPr lang="es-ES"/>
              <a:t> o Linux i exportar-lo per a </a:t>
            </a:r>
            <a:r>
              <a:rPr lang="es-ES" err="1"/>
              <a:t>diferents</a:t>
            </a:r>
            <a:r>
              <a:rPr lang="es-ES"/>
              <a:t> </a:t>
            </a:r>
            <a:r>
              <a:rPr lang="es-ES" err="1"/>
              <a:t>plataformes</a:t>
            </a:r>
            <a:r>
              <a:rPr lang="es-ES"/>
              <a:t> </a:t>
            </a:r>
            <a:r>
              <a:rPr lang="es-ES" err="1"/>
              <a:t>com</a:t>
            </a:r>
            <a:r>
              <a:rPr lang="es-ES"/>
              <a:t> XBOX, PlayStation, Nintendo Switch, Android, iOS... I Nintendo </a:t>
            </a:r>
            <a:r>
              <a:rPr lang="es-ES" err="1"/>
              <a:t>atrau</a:t>
            </a:r>
            <a:r>
              <a:rPr lang="es-ES"/>
              <a:t> a </a:t>
            </a:r>
            <a:r>
              <a:rPr lang="es-ES" err="1"/>
              <a:t>aquests</a:t>
            </a:r>
            <a:r>
              <a:rPr lang="es-ES"/>
              <a:t> </a:t>
            </a:r>
            <a:r>
              <a:rPr lang="es-ES" err="1"/>
              <a:t>desenvolupadors</a:t>
            </a:r>
            <a:r>
              <a:rPr lang="es-ES"/>
              <a:t> que no </a:t>
            </a:r>
            <a:r>
              <a:rPr lang="es-ES" err="1"/>
              <a:t>tenen</a:t>
            </a:r>
            <a:r>
              <a:rPr lang="es-ES"/>
              <a:t> </a:t>
            </a:r>
            <a:r>
              <a:rPr lang="es-ES" err="1"/>
              <a:t>grans</a:t>
            </a:r>
            <a:r>
              <a:rPr lang="es-ES"/>
              <a:t> recursos </a:t>
            </a:r>
            <a:r>
              <a:rPr lang="es-ES" err="1"/>
              <a:t>econòmics</a:t>
            </a:r>
            <a:r>
              <a:rPr lang="es-ES"/>
              <a:t>, </a:t>
            </a:r>
            <a:r>
              <a:rPr lang="es-ES" err="1"/>
              <a:t>però</a:t>
            </a:r>
            <a:r>
              <a:rPr lang="es-ES"/>
              <a:t> sí </a:t>
            </a:r>
            <a:r>
              <a:rPr lang="es-ES" err="1"/>
              <a:t>projectes</a:t>
            </a:r>
            <a:r>
              <a:rPr lang="es-ES"/>
              <a:t> </a:t>
            </a:r>
            <a:r>
              <a:rPr lang="es-ES" err="1"/>
              <a:t>amb</a:t>
            </a:r>
            <a:r>
              <a:rPr lang="es-ES"/>
              <a:t> un </a:t>
            </a:r>
            <a:r>
              <a:rPr lang="es-ES" err="1"/>
              <a:t>cert</a:t>
            </a:r>
            <a:r>
              <a:rPr lang="es-ES"/>
              <a:t> </a:t>
            </a:r>
            <a:r>
              <a:rPr lang="es-ES" err="1"/>
              <a:t>nivell</a:t>
            </a:r>
            <a:r>
              <a:rPr lang="es-ES"/>
              <a:t> de </a:t>
            </a:r>
            <a:r>
              <a:rPr lang="es-ES" err="1"/>
              <a:t>qualitat</a:t>
            </a:r>
            <a:r>
              <a:rPr lang="es-ES"/>
              <a:t> per a que a </a:t>
            </a:r>
            <a:r>
              <a:rPr lang="es-ES" err="1"/>
              <a:t>canvi</a:t>
            </a:r>
            <a:r>
              <a:rPr lang="es-ES"/>
              <a:t> de promocionar </a:t>
            </a:r>
            <a:r>
              <a:rPr lang="es-ES" err="1"/>
              <a:t>els</a:t>
            </a:r>
            <a:r>
              <a:rPr lang="es-ES"/>
              <a:t> </a:t>
            </a:r>
            <a:r>
              <a:rPr lang="es-ES" err="1"/>
              <a:t>seus</a:t>
            </a:r>
            <a:r>
              <a:rPr lang="es-ES"/>
              <a:t> </a:t>
            </a:r>
            <a:r>
              <a:rPr lang="es-ES" err="1"/>
              <a:t>jocs</a:t>
            </a:r>
            <a:r>
              <a:rPr lang="es-ES"/>
              <a:t>, Nintendo es quede una </a:t>
            </a:r>
            <a:r>
              <a:rPr lang="es-ES" err="1"/>
              <a:t>part</a:t>
            </a:r>
            <a:r>
              <a:rPr lang="es-ES"/>
              <a:t> </a:t>
            </a:r>
            <a:r>
              <a:rPr lang="es-ES" err="1"/>
              <a:t>dels</a:t>
            </a:r>
            <a:r>
              <a:rPr lang="es-ES"/>
              <a:t> </a:t>
            </a:r>
            <a:r>
              <a:rPr lang="es-ES" err="1"/>
              <a:t>ingressos</a:t>
            </a:r>
            <a:r>
              <a:rPr lang="es-ES"/>
              <a:t>, </a:t>
            </a:r>
            <a:r>
              <a:rPr lang="es-ES" err="1"/>
              <a:t>sent</a:t>
            </a:r>
            <a:r>
              <a:rPr lang="es-ES"/>
              <a:t> la plataforma </a:t>
            </a:r>
            <a:r>
              <a:rPr lang="es-ES" err="1"/>
              <a:t>més</a:t>
            </a:r>
            <a:r>
              <a:rPr lang="es-ES"/>
              <a:t> </a:t>
            </a:r>
            <a:r>
              <a:rPr lang="es-ES" err="1"/>
              <a:t>accessible</a:t>
            </a:r>
            <a:r>
              <a:rPr lang="es-ES"/>
              <a:t> per </a:t>
            </a:r>
            <a:r>
              <a:rPr lang="es-ES" err="1"/>
              <a:t>als</a:t>
            </a:r>
            <a:r>
              <a:rPr lang="es-ES"/>
              <a:t> </a:t>
            </a:r>
            <a:r>
              <a:rPr lang="es-ES" err="1"/>
              <a:t>petits</a:t>
            </a:r>
            <a:r>
              <a:rPr lang="es-ES"/>
              <a:t> </a:t>
            </a:r>
            <a:r>
              <a:rPr lang="es-ES" err="1"/>
              <a:t>desenvolupadors</a:t>
            </a:r>
            <a:r>
              <a:rPr lang="es-ES"/>
              <a:t>. Per </a:t>
            </a:r>
            <a:r>
              <a:rPr lang="es-ES" err="1"/>
              <a:t>exemple</a:t>
            </a:r>
            <a:r>
              <a:rPr lang="es-ES"/>
              <a:t>, el </a:t>
            </a:r>
            <a:r>
              <a:rPr lang="es-ES" err="1"/>
              <a:t>joc</a:t>
            </a:r>
            <a:r>
              <a:rPr lang="es-ES"/>
              <a:t> del </a:t>
            </a:r>
            <a:r>
              <a:rPr lang="es-ES" err="1"/>
              <a:t>Tràiler</a:t>
            </a:r>
            <a:r>
              <a:rPr lang="es-ES"/>
              <a:t> 4, ha </a:t>
            </a:r>
            <a:r>
              <a:rPr lang="es-ES" err="1"/>
              <a:t>segut</a:t>
            </a:r>
            <a:r>
              <a:rPr lang="es-ES"/>
              <a:t> </a:t>
            </a:r>
            <a:r>
              <a:rPr lang="es-ES" err="1"/>
              <a:t>desenvolupat</a:t>
            </a:r>
            <a:r>
              <a:rPr lang="es-ES"/>
              <a:t> en gran </a:t>
            </a:r>
            <a:r>
              <a:rPr lang="es-ES" err="1"/>
              <a:t>part</a:t>
            </a:r>
            <a:r>
              <a:rPr lang="es-ES"/>
              <a:t> per un </a:t>
            </a:r>
            <a:r>
              <a:rPr lang="es-ES" err="1"/>
              <a:t>matrimoni</a:t>
            </a:r>
            <a:r>
              <a:rPr lang="es-ES"/>
              <a:t> i un </a:t>
            </a:r>
            <a:r>
              <a:rPr lang="es-ES" err="1"/>
              <a:t>músic</a:t>
            </a:r>
            <a:r>
              <a:rPr lang="es-ES"/>
              <a:t>.</a:t>
            </a:r>
          </a:p>
        </p:txBody>
      </p:sp>
      <p:sp>
        <p:nvSpPr>
          <p:cNvPr id="4" name="Marcador de número de diapositiva 3"/>
          <p:cNvSpPr>
            <a:spLocks noGrp="1"/>
          </p:cNvSpPr>
          <p:nvPr>
            <p:ph type="sldNum" sz="quarter" idx="5"/>
          </p:nvPr>
        </p:nvSpPr>
        <p:spPr/>
        <p:txBody>
          <a:bodyPr/>
          <a:lstStyle/>
          <a:p>
            <a:fld id="{FAB82420-19D8-41FE-AF0D-53DD62744F36}" type="slidenum">
              <a:rPr lang="ca-ES" smtClean="0"/>
              <a:t>11</a:t>
            </a:fld>
            <a:endParaRPr lang="ca-ES"/>
          </a:p>
        </p:txBody>
      </p:sp>
    </p:spTree>
    <p:extLst>
      <p:ext uri="{BB962C8B-B14F-4D97-AF65-F5344CB8AC3E}">
        <p14:creationId xmlns:p14="http://schemas.microsoft.com/office/powerpoint/2010/main" val="18463061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a:t>La Nintendo Switch </a:t>
            </a:r>
            <a:r>
              <a:rPr lang="es-ES" err="1"/>
              <a:t>competeix</a:t>
            </a:r>
            <a:r>
              <a:rPr lang="es-ES"/>
              <a:t> </a:t>
            </a:r>
            <a:r>
              <a:rPr lang="es-ES" err="1"/>
              <a:t>amb</a:t>
            </a:r>
            <a:r>
              <a:rPr lang="es-ES"/>
              <a:t> </a:t>
            </a:r>
            <a:r>
              <a:rPr lang="es-ES" err="1"/>
              <a:t>actualment</a:t>
            </a:r>
            <a:r>
              <a:rPr lang="es-ES"/>
              <a:t> </a:t>
            </a:r>
            <a:r>
              <a:rPr lang="es-ES" err="1"/>
              <a:t>amb</a:t>
            </a:r>
            <a:r>
              <a:rPr lang="es-ES"/>
              <a:t> la PS4 i </a:t>
            </a:r>
            <a:r>
              <a:rPr lang="es-ES" err="1"/>
              <a:t>molt</a:t>
            </a:r>
            <a:r>
              <a:rPr lang="es-ES"/>
              <a:t> </a:t>
            </a:r>
            <a:r>
              <a:rPr lang="es-ES" err="1"/>
              <a:t>prompte</a:t>
            </a:r>
            <a:r>
              <a:rPr lang="es-ES"/>
              <a:t> </a:t>
            </a:r>
            <a:r>
              <a:rPr lang="es-ES" err="1"/>
              <a:t>amb</a:t>
            </a:r>
            <a:r>
              <a:rPr lang="es-ES"/>
              <a:t> la PS5 i XBOX SERIES X. </a:t>
            </a:r>
            <a:r>
              <a:rPr lang="es-ES" err="1"/>
              <a:t>Pel</a:t>
            </a:r>
            <a:r>
              <a:rPr lang="es-ES"/>
              <a:t> que el </a:t>
            </a:r>
            <a:r>
              <a:rPr lang="es-ES" err="1"/>
              <a:t>seu</a:t>
            </a:r>
            <a:r>
              <a:rPr lang="es-ES"/>
              <a:t> preu </a:t>
            </a:r>
            <a:r>
              <a:rPr lang="es-ES" err="1"/>
              <a:t>és</a:t>
            </a:r>
            <a:r>
              <a:rPr lang="es-ES"/>
              <a:t> similar. </a:t>
            </a:r>
            <a:r>
              <a:rPr lang="es-ES" err="1"/>
              <a:t>Donat</a:t>
            </a:r>
            <a:r>
              <a:rPr lang="es-ES"/>
              <a:t> a la </a:t>
            </a:r>
            <a:r>
              <a:rPr lang="es-ES" err="1"/>
              <a:t>seua</a:t>
            </a:r>
            <a:r>
              <a:rPr lang="es-ES"/>
              <a:t> </a:t>
            </a:r>
            <a:r>
              <a:rPr lang="es-ES" err="1"/>
              <a:t>innovació</a:t>
            </a:r>
            <a:r>
              <a:rPr lang="es-ES"/>
              <a:t> i noves </a:t>
            </a:r>
            <a:r>
              <a:rPr lang="es-ES" err="1"/>
              <a:t>característiques</a:t>
            </a:r>
            <a:r>
              <a:rPr lang="es-ES"/>
              <a:t>, el preu es </a:t>
            </a:r>
            <a:r>
              <a:rPr lang="es-ES" err="1"/>
              <a:t>situa</a:t>
            </a:r>
            <a:r>
              <a:rPr lang="es-ES"/>
              <a:t> sobre </a:t>
            </a:r>
            <a:r>
              <a:rPr lang="es-ES" err="1"/>
              <a:t>els</a:t>
            </a:r>
            <a:r>
              <a:rPr lang="es-ES"/>
              <a:t> 330€, té una </a:t>
            </a:r>
            <a:r>
              <a:rPr lang="es-ES" err="1"/>
              <a:t>flexibilitat</a:t>
            </a:r>
            <a:r>
              <a:rPr lang="es-ES"/>
              <a:t> </a:t>
            </a:r>
            <a:r>
              <a:rPr lang="es-ES" err="1"/>
              <a:t>molt</a:t>
            </a:r>
            <a:r>
              <a:rPr lang="es-ES"/>
              <a:t> </a:t>
            </a:r>
            <a:r>
              <a:rPr lang="es-ES" err="1"/>
              <a:t>baixa</a:t>
            </a:r>
            <a:r>
              <a:rPr lang="es-ES"/>
              <a:t> en el preu.</a:t>
            </a:r>
          </a:p>
          <a:p>
            <a:r>
              <a:rPr lang="es-ES" err="1"/>
              <a:t>Però</a:t>
            </a:r>
            <a:r>
              <a:rPr lang="es-ES"/>
              <a:t>, al </a:t>
            </a:r>
            <a:r>
              <a:rPr lang="es-ES" err="1"/>
              <a:t>contrari</a:t>
            </a:r>
            <a:r>
              <a:rPr lang="es-ES"/>
              <a:t> que la </a:t>
            </a:r>
            <a:r>
              <a:rPr lang="es-ES" err="1"/>
              <a:t>seua</a:t>
            </a:r>
            <a:r>
              <a:rPr lang="es-ES"/>
              <a:t> </a:t>
            </a:r>
            <a:r>
              <a:rPr lang="es-ES" err="1"/>
              <a:t>competència</a:t>
            </a:r>
            <a:r>
              <a:rPr lang="es-ES"/>
              <a:t>, Nintendo sol </a:t>
            </a:r>
            <a:r>
              <a:rPr lang="es-ES" err="1"/>
              <a:t>llançar</a:t>
            </a:r>
            <a:r>
              <a:rPr lang="es-ES"/>
              <a:t> </a:t>
            </a:r>
            <a:r>
              <a:rPr lang="es-ES" err="1"/>
              <a:t>versions</a:t>
            </a:r>
            <a:r>
              <a:rPr lang="es-ES"/>
              <a:t> lite de les </a:t>
            </a:r>
            <a:r>
              <a:rPr lang="es-ES" err="1"/>
              <a:t>seues</a:t>
            </a:r>
            <a:r>
              <a:rPr lang="es-ES"/>
              <a:t> </a:t>
            </a:r>
            <a:r>
              <a:rPr lang="es-ES" err="1"/>
              <a:t>consoles</a:t>
            </a:r>
            <a:r>
              <a:rPr lang="es-ES"/>
              <a:t>, </a:t>
            </a:r>
            <a:r>
              <a:rPr lang="es-ES" err="1"/>
              <a:t>com</a:t>
            </a:r>
            <a:r>
              <a:rPr lang="es-ES"/>
              <a:t> es el cas de Nintendo Switch Lite, per a qui no es puga </a:t>
            </a:r>
            <a:r>
              <a:rPr lang="es-ES" err="1"/>
              <a:t>permetre</a:t>
            </a:r>
            <a:r>
              <a:rPr lang="es-ES"/>
              <a:t> la consola de 330€ </a:t>
            </a:r>
            <a:r>
              <a:rPr lang="es-ES" err="1"/>
              <a:t>amb</a:t>
            </a:r>
            <a:r>
              <a:rPr lang="es-ES"/>
              <a:t> totes les </a:t>
            </a:r>
            <a:r>
              <a:rPr lang="es-ES" err="1"/>
              <a:t>seues</a:t>
            </a:r>
            <a:r>
              <a:rPr lang="es-ES"/>
              <a:t> </a:t>
            </a:r>
            <a:r>
              <a:rPr lang="es-ES" err="1"/>
              <a:t>funcions</a:t>
            </a:r>
            <a:r>
              <a:rPr lang="es-ES"/>
              <a:t> i </a:t>
            </a:r>
            <a:r>
              <a:rPr lang="es-ES" err="1"/>
              <a:t>mal·leabilitat</a:t>
            </a:r>
            <a:r>
              <a:rPr lang="es-ES"/>
              <a:t>, la Nintendo Switch Lite </a:t>
            </a:r>
            <a:r>
              <a:rPr lang="es-ES" err="1"/>
              <a:t>abarateix</a:t>
            </a:r>
            <a:r>
              <a:rPr lang="es-ES"/>
              <a:t> </a:t>
            </a:r>
            <a:r>
              <a:rPr lang="es-ES" err="1"/>
              <a:t>significativament</a:t>
            </a:r>
            <a:r>
              <a:rPr lang="es-ES"/>
              <a:t> el </a:t>
            </a:r>
            <a:r>
              <a:rPr lang="es-ES" err="1"/>
              <a:t>seu</a:t>
            </a:r>
            <a:r>
              <a:rPr lang="es-ES"/>
              <a:t> </a:t>
            </a:r>
            <a:r>
              <a:rPr lang="es-ES" err="1"/>
              <a:t>cost</a:t>
            </a:r>
            <a:r>
              <a:rPr lang="es-ES"/>
              <a:t> de </a:t>
            </a:r>
            <a:r>
              <a:rPr lang="es-ES" err="1"/>
              <a:t>producció</a:t>
            </a:r>
            <a:r>
              <a:rPr lang="es-ES"/>
              <a:t> i per </a:t>
            </a:r>
            <a:r>
              <a:rPr lang="es-ES" err="1"/>
              <a:t>tant</a:t>
            </a:r>
            <a:r>
              <a:rPr lang="es-ES"/>
              <a:t> de venda. Se sol </a:t>
            </a:r>
            <a:r>
              <a:rPr lang="es-ES" err="1"/>
              <a:t>vendre</a:t>
            </a:r>
            <a:r>
              <a:rPr lang="es-ES"/>
              <a:t> per 220€, </a:t>
            </a:r>
            <a:r>
              <a:rPr lang="es-ES" err="1"/>
              <a:t>aquesta</a:t>
            </a:r>
            <a:r>
              <a:rPr lang="es-ES"/>
              <a:t> </a:t>
            </a:r>
            <a:r>
              <a:rPr lang="es-ES" err="1"/>
              <a:t>versió</a:t>
            </a:r>
            <a:r>
              <a:rPr lang="es-ES"/>
              <a:t> </a:t>
            </a:r>
            <a:r>
              <a:rPr lang="es-ES" err="1"/>
              <a:t>és</a:t>
            </a:r>
            <a:r>
              <a:rPr lang="es-ES"/>
              <a:t> compacta, no es </a:t>
            </a:r>
            <a:r>
              <a:rPr lang="es-ES" err="1"/>
              <a:t>pot</a:t>
            </a:r>
            <a:r>
              <a:rPr lang="es-ES"/>
              <a:t> </a:t>
            </a:r>
            <a:r>
              <a:rPr lang="es-ES" err="1"/>
              <a:t>connectar</a:t>
            </a:r>
            <a:r>
              <a:rPr lang="es-ES"/>
              <a:t> a la tele ni </a:t>
            </a:r>
            <a:r>
              <a:rPr lang="es-ES" err="1"/>
              <a:t>tampoc</a:t>
            </a:r>
            <a:r>
              <a:rPr lang="es-ES"/>
              <a:t> es poden llevar </a:t>
            </a:r>
            <a:r>
              <a:rPr lang="es-ES" err="1"/>
              <a:t>els</a:t>
            </a:r>
            <a:r>
              <a:rPr lang="es-ES"/>
              <a:t> </a:t>
            </a:r>
            <a:r>
              <a:rPr lang="es-ES" err="1"/>
              <a:t>comandaments</a:t>
            </a:r>
            <a:r>
              <a:rPr lang="es-ES"/>
              <a:t> de la pantalla, </a:t>
            </a:r>
            <a:r>
              <a:rPr lang="es-ES" err="1"/>
              <a:t>és</a:t>
            </a:r>
            <a:r>
              <a:rPr lang="es-ES"/>
              <a:t> la </a:t>
            </a:r>
            <a:r>
              <a:rPr lang="es-ES" err="1"/>
              <a:t>versió</a:t>
            </a:r>
            <a:r>
              <a:rPr lang="es-ES"/>
              <a:t> </a:t>
            </a:r>
            <a:r>
              <a:rPr lang="es-ES" err="1"/>
              <a:t>portàtil</a:t>
            </a:r>
            <a:r>
              <a:rPr lang="es-ES"/>
              <a:t> compacta de la Nintendo Switch. </a:t>
            </a:r>
            <a:r>
              <a:rPr lang="es-ES" err="1"/>
              <a:t>Convertint</a:t>
            </a:r>
            <a:r>
              <a:rPr lang="es-ES"/>
              <a:t>-se en la consola </a:t>
            </a:r>
            <a:r>
              <a:rPr lang="es-ES" err="1"/>
              <a:t>més</a:t>
            </a:r>
            <a:r>
              <a:rPr lang="es-ES"/>
              <a:t> barata del </a:t>
            </a:r>
            <a:r>
              <a:rPr lang="es-ES" err="1"/>
              <a:t>mercat</a:t>
            </a:r>
            <a:r>
              <a:rPr lang="es-ES"/>
              <a:t>, </a:t>
            </a:r>
            <a:r>
              <a:rPr lang="es-ES" err="1"/>
              <a:t>però</a:t>
            </a:r>
            <a:r>
              <a:rPr lang="es-ES"/>
              <a:t> també una de </a:t>
            </a:r>
            <a:r>
              <a:rPr lang="es-ES" err="1"/>
              <a:t>menys</a:t>
            </a:r>
            <a:r>
              <a:rPr lang="es-ES"/>
              <a:t> </a:t>
            </a:r>
            <a:r>
              <a:rPr lang="es-ES" err="1"/>
              <a:t>qualitat</a:t>
            </a:r>
            <a:r>
              <a:rPr lang="es-ES"/>
              <a:t>.</a:t>
            </a:r>
          </a:p>
          <a:p>
            <a:r>
              <a:rPr lang="es-ES" err="1"/>
              <a:t>Com</a:t>
            </a:r>
            <a:r>
              <a:rPr lang="es-ES"/>
              <a:t> </a:t>
            </a:r>
            <a:r>
              <a:rPr lang="es-ES" err="1"/>
              <a:t>veiem</a:t>
            </a:r>
            <a:r>
              <a:rPr lang="es-ES"/>
              <a:t>, Nintendo </a:t>
            </a:r>
            <a:r>
              <a:rPr lang="es-ES" err="1"/>
              <a:t>manté</a:t>
            </a:r>
            <a:r>
              <a:rPr lang="es-ES"/>
              <a:t> l’ </a:t>
            </a:r>
            <a:r>
              <a:rPr lang="es-ES" err="1"/>
              <a:t>estratègia</a:t>
            </a:r>
            <a:r>
              <a:rPr lang="es-ES"/>
              <a:t> d’ abastar el </a:t>
            </a:r>
            <a:r>
              <a:rPr lang="es-ES" err="1"/>
              <a:t>màxim</a:t>
            </a:r>
            <a:r>
              <a:rPr lang="es-ES"/>
              <a:t> </a:t>
            </a:r>
            <a:r>
              <a:rPr lang="es-ES" err="1"/>
              <a:t>mercat</a:t>
            </a:r>
            <a:r>
              <a:rPr lang="es-ES"/>
              <a:t> </a:t>
            </a:r>
            <a:r>
              <a:rPr lang="es-ES" err="1"/>
              <a:t>sense</a:t>
            </a:r>
            <a:r>
              <a:rPr lang="es-ES"/>
              <a:t> centrar-se en un perfil de jugador </a:t>
            </a:r>
            <a:r>
              <a:rPr lang="es-ES" err="1"/>
              <a:t>concret</a:t>
            </a:r>
            <a:r>
              <a:rPr lang="es-ES"/>
              <a:t>.</a:t>
            </a:r>
          </a:p>
          <a:p>
            <a:endParaRPr lang="es-ES"/>
          </a:p>
        </p:txBody>
      </p:sp>
      <p:sp>
        <p:nvSpPr>
          <p:cNvPr id="4" name="Marcador de número de diapositiva 3"/>
          <p:cNvSpPr>
            <a:spLocks noGrp="1"/>
          </p:cNvSpPr>
          <p:nvPr>
            <p:ph type="sldNum" sz="quarter" idx="5"/>
          </p:nvPr>
        </p:nvSpPr>
        <p:spPr/>
        <p:txBody>
          <a:bodyPr/>
          <a:lstStyle/>
          <a:p>
            <a:fld id="{FAB82420-19D8-41FE-AF0D-53DD62744F36}" type="slidenum">
              <a:rPr lang="ca-ES" smtClean="0"/>
              <a:t>12</a:t>
            </a:fld>
            <a:endParaRPr lang="ca-ES"/>
          </a:p>
        </p:txBody>
      </p:sp>
    </p:spTree>
    <p:extLst>
      <p:ext uri="{BB962C8B-B14F-4D97-AF65-F5344CB8AC3E}">
        <p14:creationId xmlns:p14="http://schemas.microsoft.com/office/powerpoint/2010/main" val="543651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a:t>Nintendo ha </a:t>
            </a:r>
            <a:r>
              <a:rPr lang="es-ES" err="1"/>
              <a:t>centrat</a:t>
            </a:r>
            <a:r>
              <a:rPr lang="es-ES"/>
              <a:t> la </a:t>
            </a:r>
            <a:r>
              <a:rPr lang="es-ES" err="1"/>
              <a:t>seua</a:t>
            </a:r>
            <a:r>
              <a:rPr lang="es-ES"/>
              <a:t> </a:t>
            </a:r>
            <a:r>
              <a:rPr lang="es-ES" err="1"/>
              <a:t>campanya</a:t>
            </a:r>
            <a:r>
              <a:rPr lang="es-ES"/>
              <a:t> de </a:t>
            </a:r>
            <a:r>
              <a:rPr lang="es-ES" err="1"/>
              <a:t>promoció</a:t>
            </a:r>
            <a:r>
              <a:rPr lang="es-ES"/>
              <a:t> en un </a:t>
            </a:r>
            <a:r>
              <a:rPr lang="es-ES" err="1"/>
              <a:t>objectiu</a:t>
            </a:r>
            <a:r>
              <a:rPr lang="es-ES"/>
              <a:t> </a:t>
            </a:r>
            <a:r>
              <a:rPr lang="es-ES" err="1"/>
              <a:t>molt</a:t>
            </a:r>
            <a:r>
              <a:rPr lang="es-ES"/>
              <a:t> </a:t>
            </a:r>
            <a:r>
              <a:rPr lang="es-ES" err="1"/>
              <a:t>clar</a:t>
            </a:r>
            <a:r>
              <a:rPr lang="es-ES"/>
              <a:t>: no repetir </a:t>
            </a:r>
            <a:r>
              <a:rPr lang="es-ES" err="1"/>
              <a:t>els</a:t>
            </a:r>
            <a:r>
              <a:rPr lang="es-ES"/>
              <a:t> </a:t>
            </a:r>
            <a:r>
              <a:rPr lang="es-ES" err="1"/>
              <a:t>errors</a:t>
            </a:r>
            <a:r>
              <a:rPr lang="es-ES"/>
              <a:t> que varen </a:t>
            </a:r>
            <a:r>
              <a:rPr lang="es-ES" err="1"/>
              <a:t>realitzar</a:t>
            </a:r>
            <a:r>
              <a:rPr lang="es-ES"/>
              <a:t> </a:t>
            </a:r>
            <a:r>
              <a:rPr lang="es-ES" err="1"/>
              <a:t>amb</a:t>
            </a:r>
            <a:r>
              <a:rPr lang="es-ES"/>
              <a:t> el </a:t>
            </a:r>
            <a:r>
              <a:rPr lang="es-ES" err="1"/>
              <a:t>seu</a:t>
            </a:r>
            <a:r>
              <a:rPr lang="es-ES"/>
              <a:t> </a:t>
            </a:r>
            <a:r>
              <a:rPr lang="es-ES" err="1"/>
              <a:t>producte</a:t>
            </a:r>
            <a:r>
              <a:rPr lang="es-ES"/>
              <a:t> anterior, la Nintendo WiiU.</a:t>
            </a:r>
          </a:p>
          <a:p>
            <a:r>
              <a:rPr lang="es-ES"/>
              <a:t>La </a:t>
            </a:r>
            <a:r>
              <a:rPr lang="es-ES" err="1"/>
              <a:t>campanya</a:t>
            </a:r>
            <a:r>
              <a:rPr lang="es-ES"/>
              <a:t> de </a:t>
            </a:r>
            <a:r>
              <a:rPr lang="es-ES" err="1"/>
              <a:t>promoció</a:t>
            </a:r>
            <a:r>
              <a:rPr lang="es-ES"/>
              <a:t> de la WiiU va ser un </a:t>
            </a:r>
            <a:r>
              <a:rPr lang="es-ES" err="1"/>
              <a:t>fracàs</a:t>
            </a:r>
            <a:r>
              <a:rPr lang="es-ES"/>
              <a:t> </a:t>
            </a:r>
            <a:r>
              <a:rPr lang="es-ES" err="1"/>
              <a:t>absolut</a:t>
            </a:r>
            <a:r>
              <a:rPr lang="es-ES"/>
              <a:t>, la </a:t>
            </a:r>
            <a:r>
              <a:rPr lang="es-ES" err="1"/>
              <a:t>gent</a:t>
            </a:r>
            <a:r>
              <a:rPr lang="es-ES"/>
              <a:t> no </a:t>
            </a:r>
            <a:r>
              <a:rPr lang="es-ES" err="1"/>
              <a:t>acabava</a:t>
            </a:r>
            <a:r>
              <a:rPr lang="es-ES"/>
              <a:t> </a:t>
            </a:r>
            <a:r>
              <a:rPr lang="es-ES" err="1"/>
              <a:t>d’entendre</a:t>
            </a:r>
            <a:r>
              <a:rPr lang="es-ES"/>
              <a:t> el </a:t>
            </a:r>
            <a:r>
              <a:rPr lang="es-ES" err="1"/>
              <a:t>concepte</a:t>
            </a:r>
            <a:r>
              <a:rPr lang="es-ES"/>
              <a:t> del </a:t>
            </a:r>
            <a:r>
              <a:rPr lang="es-ES" err="1"/>
              <a:t>producte</a:t>
            </a:r>
            <a:r>
              <a:rPr lang="es-ES"/>
              <a:t> en </a:t>
            </a:r>
            <a:r>
              <a:rPr lang="es-ES" err="1"/>
              <a:t>qüestió</a:t>
            </a:r>
            <a:r>
              <a:rPr lang="es-ES"/>
              <a:t> i el va </a:t>
            </a:r>
            <a:r>
              <a:rPr lang="es-ES" err="1"/>
              <a:t>confondre</a:t>
            </a:r>
            <a:r>
              <a:rPr lang="es-ES"/>
              <a:t> </a:t>
            </a:r>
            <a:r>
              <a:rPr lang="es-ES" err="1"/>
              <a:t>amb</a:t>
            </a:r>
            <a:r>
              <a:rPr lang="es-ES"/>
              <a:t> un </a:t>
            </a:r>
            <a:r>
              <a:rPr lang="es-ES" err="1"/>
              <a:t>afegit</a:t>
            </a:r>
            <a:r>
              <a:rPr lang="es-ES"/>
              <a:t> de la Nintendo Wii en volta de </a:t>
            </a:r>
            <a:r>
              <a:rPr lang="es-ES" err="1"/>
              <a:t>concebre</a:t>
            </a:r>
            <a:r>
              <a:rPr lang="es-ES"/>
              <a:t>-la </a:t>
            </a:r>
            <a:r>
              <a:rPr lang="es-ES" err="1"/>
              <a:t>com</a:t>
            </a:r>
            <a:r>
              <a:rPr lang="es-ES"/>
              <a:t> una consola </a:t>
            </a:r>
            <a:r>
              <a:rPr lang="es-ES" err="1"/>
              <a:t>pròpia</a:t>
            </a:r>
            <a:r>
              <a:rPr lang="es-ES"/>
              <a:t>. </a:t>
            </a:r>
            <a:r>
              <a:rPr lang="es-ES" err="1"/>
              <a:t>Això</a:t>
            </a:r>
            <a:r>
              <a:rPr lang="es-ES"/>
              <a:t> va </a:t>
            </a:r>
            <a:r>
              <a:rPr lang="es-ES" err="1"/>
              <a:t>dur</a:t>
            </a:r>
            <a:r>
              <a:rPr lang="es-ES"/>
              <a:t> a Nintendo a unes vendes </a:t>
            </a:r>
            <a:r>
              <a:rPr lang="es-ES" err="1"/>
              <a:t>molt</a:t>
            </a:r>
            <a:r>
              <a:rPr lang="es-ES"/>
              <a:t> </a:t>
            </a:r>
            <a:r>
              <a:rPr lang="es-ES" err="1"/>
              <a:t>inferiors</a:t>
            </a:r>
            <a:r>
              <a:rPr lang="es-ES"/>
              <a:t> a les </a:t>
            </a:r>
            <a:r>
              <a:rPr lang="es-ES" err="1"/>
              <a:t>esperades</a:t>
            </a:r>
            <a:r>
              <a:rPr lang="es-ES"/>
              <a:t> i que no varen </a:t>
            </a:r>
            <a:r>
              <a:rPr lang="es-ES" err="1"/>
              <a:t>fer</a:t>
            </a:r>
            <a:r>
              <a:rPr lang="es-ES"/>
              <a:t> rentables a la consola en la </a:t>
            </a:r>
            <a:r>
              <a:rPr lang="es-ES" err="1"/>
              <a:t>seua</a:t>
            </a:r>
            <a:r>
              <a:rPr lang="es-ES"/>
              <a:t> </a:t>
            </a:r>
            <a:r>
              <a:rPr lang="es-ES" err="1"/>
              <a:t>totalitat</a:t>
            </a:r>
            <a:r>
              <a:rPr lang="es-ES"/>
              <a:t>. La </a:t>
            </a:r>
            <a:r>
              <a:rPr lang="es-ES" err="1"/>
              <a:t>seua</a:t>
            </a:r>
            <a:r>
              <a:rPr lang="es-ES"/>
              <a:t> similitud (tan en </a:t>
            </a:r>
            <a:r>
              <a:rPr lang="es-ES" err="1"/>
              <a:t>nom</a:t>
            </a:r>
            <a:r>
              <a:rPr lang="es-ES"/>
              <a:t> </a:t>
            </a:r>
            <a:r>
              <a:rPr lang="es-ES" err="1"/>
              <a:t>com</a:t>
            </a:r>
            <a:r>
              <a:rPr lang="es-ES"/>
              <a:t> en </a:t>
            </a:r>
            <a:r>
              <a:rPr lang="es-ES" err="1"/>
              <a:t>concepte</a:t>
            </a:r>
            <a:r>
              <a:rPr lang="es-ES"/>
              <a:t>) i la falta </a:t>
            </a:r>
            <a:r>
              <a:rPr lang="es-ES" err="1"/>
              <a:t>d’una</a:t>
            </a:r>
            <a:r>
              <a:rPr lang="es-ES"/>
              <a:t> </a:t>
            </a:r>
            <a:r>
              <a:rPr lang="es-ES" err="1"/>
              <a:t>comunicació</a:t>
            </a:r>
            <a:r>
              <a:rPr lang="es-ES"/>
              <a:t> clara i precisa va </a:t>
            </a:r>
            <a:r>
              <a:rPr lang="es-ES" err="1"/>
              <a:t>dur</a:t>
            </a:r>
            <a:r>
              <a:rPr lang="es-ES"/>
              <a:t> </a:t>
            </a:r>
            <a:r>
              <a:rPr lang="es-ES" err="1"/>
              <a:t>als</a:t>
            </a:r>
            <a:r>
              <a:rPr lang="es-ES"/>
              <a:t> </a:t>
            </a:r>
            <a:r>
              <a:rPr lang="es-ES" err="1"/>
              <a:t>seus</a:t>
            </a:r>
            <a:r>
              <a:rPr lang="es-ES"/>
              <a:t> </a:t>
            </a:r>
            <a:r>
              <a:rPr lang="es-ES" err="1"/>
              <a:t>compradors</a:t>
            </a:r>
            <a:r>
              <a:rPr lang="es-ES"/>
              <a:t> </a:t>
            </a:r>
            <a:r>
              <a:rPr lang="es-ES" err="1"/>
              <a:t>potencials</a:t>
            </a:r>
            <a:r>
              <a:rPr lang="es-ES"/>
              <a:t> a no </a:t>
            </a:r>
            <a:r>
              <a:rPr lang="es-ES" err="1"/>
              <a:t>entendre</a:t>
            </a:r>
            <a:r>
              <a:rPr lang="es-ES"/>
              <a:t> </a:t>
            </a:r>
            <a:r>
              <a:rPr lang="es-ES" err="1"/>
              <a:t>clarament</a:t>
            </a:r>
            <a:r>
              <a:rPr lang="es-ES"/>
              <a:t> el </a:t>
            </a:r>
            <a:r>
              <a:rPr lang="es-ES" err="1"/>
              <a:t>concepte</a:t>
            </a:r>
            <a:r>
              <a:rPr lang="es-ES"/>
              <a:t> de la consola. </a:t>
            </a:r>
            <a:r>
              <a:rPr lang="es-ES" err="1"/>
              <a:t>Aquests</a:t>
            </a:r>
            <a:r>
              <a:rPr lang="es-ES"/>
              <a:t> </a:t>
            </a:r>
            <a:r>
              <a:rPr lang="es-ES" err="1"/>
              <a:t>errors</a:t>
            </a:r>
            <a:r>
              <a:rPr lang="es-ES"/>
              <a:t> varen ser </a:t>
            </a:r>
            <a:r>
              <a:rPr lang="es-ES" err="1"/>
              <a:t>els</a:t>
            </a:r>
            <a:r>
              <a:rPr lang="es-ES"/>
              <a:t> </a:t>
            </a:r>
            <a:r>
              <a:rPr lang="es-ES" err="1"/>
              <a:t>principals</a:t>
            </a:r>
            <a:r>
              <a:rPr lang="es-ES"/>
              <a:t> </a:t>
            </a:r>
            <a:r>
              <a:rPr lang="es-ES" err="1"/>
              <a:t>punts</a:t>
            </a:r>
            <a:r>
              <a:rPr lang="es-ES"/>
              <a:t> </a:t>
            </a:r>
            <a:r>
              <a:rPr lang="es-ES" err="1"/>
              <a:t>forts</a:t>
            </a:r>
            <a:r>
              <a:rPr lang="es-ES"/>
              <a:t> de la </a:t>
            </a:r>
            <a:r>
              <a:rPr lang="es-ES" err="1"/>
              <a:t>campanya</a:t>
            </a:r>
            <a:r>
              <a:rPr lang="es-ES"/>
              <a:t> de </a:t>
            </a:r>
            <a:r>
              <a:rPr lang="es-ES" err="1"/>
              <a:t>promoció</a:t>
            </a:r>
            <a:r>
              <a:rPr lang="es-ES"/>
              <a:t> del </a:t>
            </a:r>
            <a:r>
              <a:rPr lang="es-ES" err="1"/>
              <a:t>seu</a:t>
            </a:r>
            <a:r>
              <a:rPr lang="es-ES"/>
              <a:t> </a:t>
            </a:r>
            <a:r>
              <a:rPr lang="es-ES" err="1"/>
              <a:t>nou</a:t>
            </a:r>
            <a:r>
              <a:rPr lang="es-ES"/>
              <a:t> </a:t>
            </a:r>
            <a:r>
              <a:rPr lang="es-ES" err="1"/>
              <a:t>producte</a:t>
            </a:r>
            <a:r>
              <a:rPr lang="es-ES"/>
              <a:t> en 2017: la Nintendo Switch.</a:t>
            </a:r>
          </a:p>
          <a:p>
            <a:r>
              <a:rPr lang="es-ES"/>
              <a:t>En el </a:t>
            </a:r>
            <a:r>
              <a:rPr lang="es-ES" err="1"/>
              <a:t>seus</a:t>
            </a:r>
            <a:r>
              <a:rPr lang="es-ES"/>
              <a:t> </a:t>
            </a:r>
            <a:r>
              <a:rPr lang="es-ES" err="1"/>
              <a:t>anuncis</a:t>
            </a:r>
            <a:r>
              <a:rPr lang="es-ES"/>
              <a:t>, </a:t>
            </a:r>
            <a:r>
              <a:rPr lang="es-ES" err="1"/>
              <a:t>l’empresa</a:t>
            </a:r>
            <a:r>
              <a:rPr lang="es-ES"/>
              <a:t> es centra en explicar el </a:t>
            </a:r>
            <a:r>
              <a:rPr lang="es-ES" err="1"/>
              <a:t>funcionament</a:t>
            </a:r>
            <a:r>
              <a:rPr lang="es-ES"/>
              <a:t> de la consola </a:t>
            </a:r>
            <a:r>
              <a:rPr lang="es-ES" err="1"/>
              <a:t>amb</a:t>
            </a:r>
            <a:r>
              <a:rPr lang="es-ES"/>
              <a:t> la </a:t>
            </a:r>
            <a:r>
              <a:rPr lang="es-ES" err="1"/>
              <a:t>màxima</a:t>
            </a:r>
            <a:r>
              <a:rPr lang="es-ES"/>
              <a:t> </a:t>
            </a:r>
            <a:r>
              <a:rPr lang="es-ES" err="1"/>
              <a:t>claredat</a:t>
            </a:r>
            <a:r>
              <a:rPr lang="es-ES"/>
              <a:t> </a:t>
            </a:r>
            <a:r>
              <a:rPr lang="es-ES" err="1"/>
              <a:t>possible</a:t>
            </a:r>
            <a:r>
              <a:rPr lang="es-ES"/>
              <a:t>. </a:t>
            </a:r>
            <a:r>
              <a:rPr lang="es-ES" err="1"/>
              <a:t>Els</a:t>
            </a:r>
            <a:r>
              <a:rPr lang="es-ES"/>
              <a:t> </a:t>
            </a:r>
            <a:r>
              <a:rPr lang="es-ES" err="1"/>
              <a:t>primers</a:t>
            </a:r>
            <a:r>
              <a:rPr lang="es-ES"/>
              <a:t> </a:t>
            </a:r>
            <a:r>
              <a:rPr lang="es-ES" err="1"/>
              <a:t>exemples</a:t>
            </a:r>
            <a:r>
              <a:rPr lang="es-ES"/>
              <a:t> </a:t>
            </a:r>
            <a:r>
              <a:rPr lang="es-ES" err="1"/>
              <a:t>d’anuncis</a:t>
            </a:r>
            <a:r>
              <a:rPr lang="es-ES"/>
              <a:t> </a:t>
            </a:r>
            <a:r>
              <a:rPr lang="es-ES" err="1"/>
              <a:t>publicitaris</a:t>
            </a:r>
            <a:r>
              <a:rPr lang="es-ES"/>
              <a:t> </a:t>
            </a:r>
            <a:r>
              <a:rPr lang="es-ES" err="1"/>
              <a:t>on</a:t>
            </a:r>
            <a:r>
              <a:rPr lang="es-ES"/>
              <a:t> es </a:t>
            </a:r>
            <a:r>
              <a:rPr lang="es-ES" err="1"/>
              <a:t>parlava</a:t>
            </a:r>
            <a:r>
              <a:rPr lang="es-ES"/>
              <a:t> del </a:t>
            </a:r>
            <a:r>
              <a:rPr lang="es-ES" err="1"/>
              <a:t>concepte</a:t>
            </a:r>
            <a:r>
              <a:rPr lang="es-ES"/>
              <a:t> de la consola </a:t>
            </a:r>
            <a:r>
              <a:rPr lang="es-ES" err="1"/>
              <a:t>explicaven</a:t>
            </a:r>
            <a:r>
              <a:rPr lang="es-ES"/>
              <a:t> </a:t>
            </a:r>
            <a:r>
              <a:rPr lang="es-ES" err="1"/>
              <a:t>sense</a:t>
            </a:r>
            <a:r>
              <a:rPr lang="es-ES"/>
              <a:t> </a:t>
            </a:r>
            <a:r>
              <a:rPr lang="es-ES" err="1"/>
              <a:t>paraules</a:t>
            </a:r>
            <a:r>
              <a:rPr lang="es-ES"/>
              <a:t> el </a:t>
            </a:r>
            <a:r>
              <a:rPr lang="es-ES" err="1"/>
              <a:t>concepte</a:t>
            </a:r>
            <a:r>
              <a:rPr lang="es-ES"/>
              <a:t> </a:t>
            </a:r>
            <a:r>
              <a:rPr lang="es-ES" err="1"/>
              <a:t>mostrant</a:t>
            </a:r>
            <a:r>
              <a:rPr lang="es-ES"/>
              <a:t> les </a:t>
            </a:r>
            <a:r>
              <a:rPr lang="es-ES" err="1"/>
              <a:t>diferents</a:t>
            </a:r>
            <a:r>
              <a:rPr lang="es-ES"/>
              <a:t> </a:t>
            </a:r>
            <a:r>
              <a:rPr lang="es-ES" err="1"/>
              <a:t>situacions</a:t>
            </a:r>
            <a:r>
              <a:rPr lang="es-ES"/>
              <a:t> </a:t>
            </a:r>
            <a:r>
              <a:rPr lang="es-ES" err="1"/>
              <a:t>on</a:t>
            </a:r>
            <a:r>
              <a:rPr lang="es-ES"/>
              <a:t> el consumidor </a:t>
            </a:r>
            <a:r>
              <a:rPr lang="es-ES" err="1"/>
              <a:t>podia</a:t>
            </a:r>
            <a:r>
              <a:rPr lang="es-ES"/>
              <a:t> </a:t>
            </a:r>
            <a:r>
              <a:rPr lang="es-ES" err="1"/>
              <a:t>utilitzar</a:t>
            </a:r>
            <a:r>
              <a:rPr lang="es-ES"/>
              <a:t> el </a:t>
            </a:r>
            <a:r>
              <a:rPr lang="es-ES" err="1"/>
              <a:t>concepte</a:t>
            </a:r>
            <a:r>
              <a:rPr lang="es-ES"/>
              <a:t> de “videoconsola híbrida”, el </a:t>
            </a:r>
            <a:r>
              <a:rPr lang="es-ES" err="1"/>
              <a:t>qual</a:t>
            </a:r>
            <a:r>
              <a:rPr lang="es-ES"/>
              <a:t> </a:t>
            </a:r>
            <a:r>
              <a:rPr lang="es-ES" err="1"/>
              <a:t>és</a:t>
            </a:r>
            <a:r>
              <a:rPr lang="es-ES"/>
              <a:t> el principal </a:t>
            </a:r>
            <a:r>
              <a:rPr lang="es-ES" err="1"/>
              <a:t>atractiu</a:t>
            </a:r>
            <a:r>
              <a:rPr lang="es-ES"/>
              <a:t> del </a:t>
            </a:r>
            <a:r>
              <a:rPr lang="es-ES" err="1"/>
              <a:t>producte</a:t>
            </a:r>
            <a:r>
              <a:rPr lang="es-ES"/>
              <a:t>. </a:t>
            </a:r>
            <a:r>
              <a:rPr lang="es-ES" err="1"/>
              <a:t>Aquest</a:t>
            </a:r>
            <a:r>
              <a:rPr lang="es-ES"/>
              <a:t> </a:t>
            </a:r>
            <a:r>
              <a:rPr lang="es-ES" err="1"/>
              <a:t>concepte</a:t>
            </a:r>
            <a:r>
              <a:rPr lang="es-ES"/>
              <a:t> </a:t>
            </a:r>
            <a:r>
              <a:rPr lang="es-ES" err="1"/>
              <a:t>l’ha</a:t>
            </a:r>
            <a:r>
              <a:rPr lang="es-ES"/>
              <a:t> diferenciada de la resta de </a:t>
            </a:r>
            <a:r>
              <a:rPr lang="es-ES" err="1"/>
              <a:t>competidors</a:t>
            </a:r>
            <a:r>
              <a:rPr lang="es-ES"/>
              <a:t> del </a:t>
            </a:r>
            <a:r>
              <a:rPr lang="es-ES" err="1"/>
              <a:t>mercat</a:t>
            </a:r>
            <a:r>
              <a:rPr lang="es-ES"/>
              <a:t> i </a:t>
            </a:r>
            <a:r>
              <a:rPr lang="es-ES" err="1"/>
              <a:t>és</a:t>
            </a:r>
            <a:r>
              <a:rPr lang="es-ES"/>
              <a:t> el </a:t>
            </a:r>
            <a:r>
              <a:rPr lang="es-ES" err="1"/>
              <a:t>seu</a:t>
            </a:r>
            <a:r>
              <a:rPr lang="es-ES"/>
              <a:t> </a:t>
            </a:r>
            <a:r>
              <a:rPr lang="es-ES" err="1"/>
              <a:t>cavall</a:t>
            </a:r>
            <a:r>
              <a:rPr lang="es-ES"/>
              <a:t> de batalla a </a:t>
            </a:r>
            <a:r>
              <a:rPr lang="es-ES" err="1"/>
              <a:t>l’hora</a:t>
            </a:r>
            <a:r>
              <a:rPr lang="es-ES"/>
              <a:t> de promocionar-la.</a:t>
            </a:r>
          </a:p>
          <a:p>
            <a:r>
              <a:rPr lang="es-ES" err="1"/>
              <a:t>Altre</a:t>
            </a:r>
            <a:r>
              <a:rPr lang="es-ES"/>
              <a:t> error que va </a:t>
            </a:r>
            <a:r>
              <a:rPr lang="es-ES" err="1"/>
              <a:t>tindre</a:t>
            </a:r>
            <a:r>
              <a:rPr lang="es-ES"/>
              <a:t> la WiiU va ser la falta </a:t>
            </a:r>
            <a:r>
              <a:rPr lang="es-ES" err="1"/>
              <a:t>d’aplicacions</a:t>
            </a:r>
            <a:r>
              <a:rPr lang="es-ES"/>
              <a:t> per </a:t>
            </a:r>
            <a:r>
              <a:rPr lang="es-ES" err="1"/>
              <a:t>part</a:t>
            </a:r>
            <a:r>
              <a:rPr lang="es-ES"/>
              <a:t> de les </a:t>
            </a:r>
            <a:r>
              <a:rPr lang="es-ES" err="1"/>
              <a:t>anomenades</a:t>
            </a:r>
            <a:r>
              <a:rPr lang="es-ES"/>
              <a:t> “</a:t>
            </a:r>
            <a:r>
              <a:rPr lang="es-ES" err="1"/>
              <a:t>third</a:t>
            </a:r>
            <a:r>
              <a:rPr lang="es-ES"/>
              <a:t> </a:t>
            </a:r>
            <a:r>
              <a:rPr lang="es-ES" err="1"/>
              <a:t>parties</a:t>
            </a:r>
            <a:r>
              <a:rPr lang="es-ES"/>
              <a:t>”, </a:t>
            </a:r>
            <a:r>
              <a:rPr lang="es-ES" err="1"/>
              <a:t>és</a:t>
            </a:r>
            <a:r>
              <a:rPr lang="es-ES"/>
              <a:t> a </a:t>
            </a:r>
            <a:r>
              <a:rPr lang="es-ES" err="1"/>
              <a:t>dir</a:t>
            </a:r>
            <a:r>
              <a:rPr lang="es-ES"/>
              <a:t>, </a:t>
            </a:r>
            <a:r>
              <a:rPr lang="es-ES" err="1"/>
              <a:t>empreses</a:t>
            </a:r>
            <a:r>
              <a:rPr lang="es-ES"/>
              <a:t> </a:t>
            </a:r>
            <a:r>
              <a:rPr lang="es-ES" err="1"/>
              <a:t>diferents</a:t>
            </a:r>
            <a:r>
              <a:rPr lang="es-ES"/>
              <a:t> de Nintendo que fan </a:t>
            </a:r>
            <a:r>
              <a:rPr lang="es-ES" err="1"/>
              <a:t>contingut</a:t>
            </a:r>
            <a:r>
              <a:rPr lang="es-ES"/>
              <a:t> per a la </a:t>
            </a:r>
            <a:r>
              <a:rPr lang="es-ES" err="1"/>
              <a:t>seua</a:t>
            </a:r>
            <a:r>
              <a:rPr lang="es-ES"/>
              <a:t> plataforma, </a:t>
            </a:r>
            <a:r>
              <a:rPr lang="es-ES" err="1"/>
              <a:t>tals</a:t>
            </a:r>
            <a:r>
              <a:rPr lang="es-ES"/>
              <a:t> </a:t>
            </a:r>
            <a:r>
              <a:rPr lang="es-ES" err="1"/>
              <a:t>com</a:t>
            </a:r>
            <a:r>
              <a:rPr lang="es-ES"/>
              <a:t> </a:t>
            </a:r>
            <a:r>
              <a:rPr lang="es-ES" err="1"/>
              <a:t>jocs</a:t>
            </a:r>
            <a:r>
              <a:rPr lang="es-ES"/>
              <a:t> o </a:t>
            </a:r>
            <a:r>
              <a:rPr lang="es-ES" err="1"/>
              <a:t>altres</a:t>
            </a:r>
            <a:r>
              <a:rPr lang="es-ES"/>
              <a:t> </a:t>
            </a:r>
            <a:r>
              <a:rPr lang="es-ES" err="1"/>
              <a:t>aplicacions</a:t>
            </a:r>
            <a:r>
              <a:rPr lang="es-ES"/>
              <a:t> </a:t>
            </a:r>
            <a:r>
              <a:rPr lang="es-ES" err="1"/>
              <a:t>multimèdia</a:t>
            </a:r>
            <a:r>
              <a:rPr lang="es-ES"/>
              <a:t>. En les </a:t>
            </a:r>
            <a:r>
              <a:rPr lang="es-ES" err="1"/>
              <a:t>promocions</a:t>
            </a:r>
            <a:r>
              <a:rPr lang="es-ES"/>
              <a:t> de la Nintendo Switch </a:t>
            </a:r>
            <a:r>
              <a:rPr lang="es-ES" err="1"/>
              <a:t>trobem</a:t>
            </a:r>
            <a:r>
              <a:rPr lang="es-ES"/>
              <a:t> </a:t>
            </a:r>
            <a:r>
              <a:rPr lang="es-ES" err="1"/>
              <a:t>sempre</a:t>
            </a:r>
            <a:r>
              <a:rPr lang="es-ES"/>
              <a:t> alguna que </a:t>
            </a:r>
            <a:r>
              <a:rPr lang="es-ES" err="1"/>
              <a:t>altra</a:t>
            </a:r>
            <a:r>
              <a:rPr lang="es-ES"/>
              <a:t> </a:t>
            </a:r>
            <a:r>
              <a:rPr lang="es-ES" err="1"/>
              <a:t>aplicació</a:t>
            </a:r>
            <a:r>
              <a:rPr lang="es-ES"/>
              <a:t> </a:t>
            </a:r>
            <a:r>
              <a:rPr lang="es-ES" err="1"/>
              <a:t>d’empreses</a:t>
            </a:r>
            <a:r>
              <a:rPr lang="es-ES"/>
              <a:t> </a:t>
            </a:r>
            <a:r>
              <a:rPr lang="es-ES" err="1"/>
              <a:t>com</a:t>
            </a:r>
            <a:r>
              <a:rPr lang="es-ES"/>
              <a:t> Ubisoft o Capcom (</a:t>
            </a:r>
            <a:r>
              <a:rPr lang="es-ES" err="1"/>
              <a:t>ambdues</a:t>
            </a:r>
            <a:r>
              <a:rPr lang="es-ES"/>
              <a:t> </a:t>
            </a:r>
            <a:r>
              <a:rPr lang="es-ES" err="1"/>
              <a:t>desenvolupadores</a:t>
            </a:r>
            <a:r>
              <a:rPr lang="es-ES"/>
              <a:t> de software del sector). Tot </a:t>
            </a:r>
            <a:r>
              <a:rPr lang="es-ES" err="1"/>
              <a:t>açò</a:t>
            </a:r>
            <a:r>
              <a:rPr lang="es-ES"/>
              <a:t> va </a:t>
            </a:r>
            <a:r>
              <a:rPr lang="es-ES" err="1"/>
              <a:t>reduir</a:t>
            </a:r>
            <a:r>
              <a:rPr lang="es-ES"/>
              <a:t> la por </a:t>
            </a:r>
            <a:r>
              <a:rPr lang="es-ES" err="1"/>
              <a:t>dels</a:t>
            </a:r>
            <a:r>
              <a:rPr lang="es-ES"/>
              <a:t> </a:t>
            </a:r>
            <a:r>
              <a:rPr lang="es-ES" err="1"/>
              <a:t>consumidors</a:t>
            </a:r>
            <a:r>
              <a:rPr lang="es-ES"/>
              <a:t> de </a:t>
            </a:r>
            <a:r>
              <a:rPr lang="es-ES" err="1"/>
              <a:t>l’anterior</a:t>
            </a:r>
            <a:r>
              <a:rPr lang="es-ES"/>
              <a:t> </a:t>
            </a:r>
            <a:r>
              <a:rPr lang="es-ES" err="1"/>
              <a:t>producte</a:t>
            </a:r>
            <a:r>
              <a:rPr lang="es-ES"/>
              <a:t>, </a:t>
            </a:r>
            <a:r>
              <a:rPr lang="es-ES" err="1"/>
              <a:t>els</a:t>
            </a:r>
            <a:r>
              <a:rPr lang="es-ES"/>
              <a:t> </a:t>
            </a:r>
            <a:r>
              <a:rPr lang="es-ES" err="1"/>
              <a:t>quals</a:t>
            </a:r>
            <a:r>
              <a:rPr lang="es-ES"/>
              <a:t> es </a:t>
            </a:r>
            <a:r>
              <a:rPr lang="es-ES" err="1"/>
              <a:t>mostraven</a:t>
            </a:r>
            <a:r>
              <a:rPr lang="es-ES"/>
              <a:t> </a:t>
            </a:r>
            <a:r>
              <a:rPr lang="es-ES" err="1"/>
              <a:t>poc</a:t>
            </a:r>
            <a:r>
              <a:rPr lang="es-ES"/>
              <a:t> </a:t>
            </a:r>
            <a:r>
              <a:rPr lang="es-ES" err="1"/>
              <a:t>inclinats</a:t>
            </a:r>
            <a:r>
              <a:rPr lang="es-ES"/>
              <a:t> a comprar de </a:t>
            </a:r>
            <a:r>
              <a:rPr lang="es-ES" err="1"/>
              <a:t>nou</a:t>
            </a:r>
            <a:r>
              <a:rPr lang="es-ES"/>
              <a:t> una consola de Nintendo per la </a:t>
            </a:r>
            <a:r>
              <a:rPr lang="es-ES" err="1"/>
              <a:t>possibilitat</a:t>
            </a:r>
            <a:r>
              <a:rPr lang="es-ES"/>
              <a:t> de que </a:t>
            </a:r>
            <a:r>
              <a:rPr lang="es-ES" err="1"/>
              <a:t>aquesta</a:t>
            </a:r>
            <a:r>
              <a:rPr lang="es-ES"/>
              <a:t>, de </a:t>
            </a:r>
            <a:r>
              <a:rPr lang="es-ES" err="1"/>
              <a:t>nou</a:t>
            </a:r>
            <a:r>
              <a:rPr lang="es-ES"/>
              <a:t>, es </a:t>
            </a:r>
            <a:r>
              <a:rPr lang="es-ES" err="1"/>
              <a:t>quedés</a:t>
            </a:r>
            <a:r>
              <a:rPr lang="es-ES"/>
              <a:t> </a:t>
            </a:r>
            <a:r>
              <a:rPr lang="es-ES" err="1"/>
              <a:t>sense</a:t>
            </a:r>
            <a:r>
              <a:rPr lang="es-ES"/>
              <a:t> </a:t>
            </a:r>
            <a:r>
              <a:rPr lang="es-ES" err="1"/>
              <a:t>aplicacions</a:t>
            </a:r>
            <a:r>
              <a:rPr lang="es-ES"/>
              <a:t> </a:t>
            </a:r>
            <a:r>
              <a:rPr lang="es-ES" err="1"/>
              <a:t>d’entreteniments</a:t>
            </a:r>
            <a:r>
              <a:rPr lang="es-ES"/>
              <a:t> </a:t>
            </a:r>
            <a:r>
              <a:rPr lang="es-ES" err="1"/>
              <a:t>suficients</a:t>
            </a:r>
            <a:r>
              <a:rPr lang="es-ES"/>
              <a:t>.</a:t>
            </a:r>
          </a:p>
        </p:txBody>
      </p:sp>
      <p:sp>
        <p:nvSpPr>
          <p:cNvPr id="4" name="Marcador de número de diapositiva 3"/>
          <p:cNvSpPr>
            <a:spLocks noGrp="1"/>
          </p:cNvSpPr>
          <p:nvPr>
            <p:ph type="sldNum" sz="quarter" idx="5"/>
          </p:nvPr>
        </p:nvSpPr>
        <p:spPr/>
        <p:txBody>
          <a:bodyPr/>
          <a:lstStyle/>
          <a:p>
            <a:fld id="{FAB82420-19D8-41FE-AF0D-53DD62744F36}" type="slidenum">
              <a:rPr lang="ca-ES" smtClean="0"/>
              <a:t>13</a:t>
            </a:fld>
            <a:endParaRPr lang="ca-ES"/>
          </a:p>
        </p:txBody>
      </p:sp>
    </p:spTree>
    <p:extLst>
      <p:ext uri="{BB962C8B-B14F-4D97-AF65-F5344CB8AC3E}">
        <p14:creationId xmlns:p14="http://schemas.microsoft.com/office/powerpoint/2010/main" val="16999200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a:t>Nintendo, </a:t>
            </a:r>
            <a:r>
              <a:rPr lang="es-ES" err="1"/>
              <a:t>possiblement</a:t>
            </a:r>
            <a:r>
              <a:rPr lang="es-ES"/>
              <a:t> </a:t>
            </a:r>
            <a:r>
              <a:rPr lang="es-ES" err="1"/>
              <a:t>aprenent</a:t>
            </a:r>
            <a:r>
              <a:rPr lang="es-ES"/>
              <a:t> de </a:t>
            </a:r>
            <a:r>
              <a:rPr lang="es-ES" err="1"/>
              <a:t>l’ocorregut</a:t>
            </a:r>
            <a:r>
              <a:rPr lang="es-ES"/>
              <a:t> </a:t>
            </a:r>
            <a:r>
              <a:rPr lang="es-ES" err="1"/>
              <a:t>amb</a:t>
            </a:r>
            <a:r>
              <a:rPr lang="es-ES"/>
              <a:t> la WiiU, va invertir </a:t>
            </a:r>
            <a:r>
              <a:rPr lang="es-ES" err="1"/>
              <a:t>quantitats</a:t>
            </a:r>
            <a:r>
              <a:rPr lang="es-ES"/>
              <a:t> </a:t>
            </a:r>
            <a:r>
              <a:rPr lang="es-ES" err="1"/>
              <a:t>ingents</a:t>
            </a:r>
            <a:r>
              <a:rPr lang="es-ES"/>
              <a:t> en la </a:t>
            </a:r>
            <a:r>
              <a:rPr lang="es-ES" err="1"/>
              <a:t>campanya</a:t>
            </a:r>
            <a:r>
              <a:rPr lang="es-ES"/>
              <a:t> de </a:t>
            </a:r>
            <a:r>
              <a:rPr lang="es-ES" err="1"/>
              <a:t>màrqueting</a:t>
            </a:r>
            <a:r>
              <a:rPr lang="es-ES"/>
              <a:t> del </a:t>
            </a:r>
            <a:r>
              <a:rPr lang="es-ES" err="1"/>
              <a:t>seu</a:t>
            </a:r>
            <a:r>
              <a:rPr lang="es-ES"/>
              <a:t> </a:t>
            </a:r>
            <a:r>
              <a:rPr lang="es-ES" err="1"/>
              <a:t>nou</a:t>
            </a:r>
            <a:r>
              <a:rPr lang="es-ES"/>
              <a:t> </a:t>
            </a:r>
            <a:r>
              <a:rPr lang="es-ES" err="1"/>
              <a:t>producte</a:t>
            </a:r>
            <a:r>
              <a:rPr lang="es-ES"/>
              <a:t>. Va ser </a:t>
            </a:r>
            <a:r>
              <a:rPr lang="es-ES" err="1"/>
              <a:t>tant</a:t>
            </a:r>
            <a:r>
              <a:rPr lang="es-ES"/>
              <a:t> que, al </a:t>
            </a:r>
            <a:r>
              <a:rPr lang="es-ES" err="1"/>
              <a:t>juliol</a:t>
            </a:r>
            <a:r>
              <a:rPr lang="es-ES"/>
              <a:t> de 2018, va arribar a ser </a:t>
            </a:r>
            <a:r>
              <a:rPr lang="es-ES" err="1"/>
              <a:t>l’empresa</a:t>
            </a:r>
            <a:r>
              <a:rPr lang="es-ES"/>
              <a:t> que </a:t>
            </a:r>
            <a:r>
              <a:rPr lang="es-ES" err="1"/>
              <a:t>més</a:t>
            </a:r>
            <a:r>
              <a:rPr lang="es-ES"/>
              <a:t> va invertir en </a:t>
            </a:r>
            <a:r>
              <a:rPr lang="es-ES" err="1"/>
              <a:t>màrqueting</a:t>
            </a:r>
            <a:r>
              <a:rPr lang="es-ES"/>
              <a:t> </a:t>
            </a:r>
            <a:r>
              <a:rPr lang="es-ES" err="1"/>
              <a:t>durant</a:t>
            </a:r>
            <a:r>
              <a:rPr lang="es-ES"/>
              <a:t> </a:t>
            </a:r>
            <a:r>
              <a:rPr lang="es-ES" err="1"/>
              <a:t>eixe</a:t>
            </a:r>
            <a:r>
              <a:rPr lang="es-ES"/>
              <a:t> mes </a:t>
            </a:r>
            <a:r>
              <a:rPr lang="es-ES" err="1"/>
              <a:t>amb</a:t>
            </a:r>
            <a:r>
              <a:rPr lang="es-ES"/>
              <a:t> 5.8 </a:t>
            </a:r>
            <a:r>
              <a:rPr lang="es-ES" err="1"/>
              <a:t>milions</a:t>
            </a:r>
            <a:r>
              <a:rPr lang="es-ES"/>
              <a:t> </a:t>
            </a:r>
            <a:r>
              <a:rPr lang="es-ES" err="1"/>
              <a:t>d’US</a:t>
            </a:r>
            <a:r>
              <a:rPr lang="es-ES"/>
              <a:t>.</a:t>
            </a:r>
          </a:p>
          <a:p>
            <a:r>
              <a:rPr lang="es-ES" err="1"/>
              <a:t>Aquesta</a:t>
            </a:r>
            <a:r>
              <a:rPr lang="es-ES"/>
              <a:t> </a:t>
            </a:r>
            <a:r>
              <a:rPr lang="es-ES" err="1"/>
              <a:t>inversió</a:t>
            </a:r>
            <a:r>
              <a:rPr lang="es-ES"/>
              <a:t> va ser alabada </a:t>
            </a:r>
            <a:r>
              <a:rPr lang="es-ES" err="1"/>
              <a:t>pels</a:t>
            </a:r>
            <a:r>
              <a:rPr lang="es-ES"/>
              <a:t> </a:t>
            </a:r>
            <a:r>
              <a:rPr lang="es-ES" err="1"/>
              <a:t>experts</a:t>
            </a:r>
            <a:r>
              <a:rPr lang="es-ES"/>
              <a:t> del sector del </a:t>
            </a:r>
            <a:r>
              <a:rPr lang="es-ES" err="1"/>
              <a:t>màrqueting</a:t>
            </a:r>
            <a:r>
              <a:rPr lang="es-ES"/>
              <a:t>, </a:t>
            </a:r>
            <a:r>
              <a:rPr lang="es-ES" err="1"/>
              <a:t>els</a:t>
            </a:r>
            <a:r>
              <a:rPr lang="es-ES"/>
              <a:t> </a:t>
            </a:r>
            <a:r>
              <a:rPr lang="es-ES" err="1"/>
              <a:t>quals</a:t>
            </a:r>
            <a:r>
              <a:rPr lang="es-ES"/>
              <a:t> </a:t>
            </a:r>
            <a:r>
              <a:rPr lang="es-ES" err="1"/>
              <a:t>qualifiquen</a:t>
            </a:r>
            <a:r>
              <a:rPr lang="es-ES"/>
              <a:t> a </a:t>
            </a:r>
            <a:r>
              <a:rPr lang="es-ES" err="1"/>
              <a:t>l’empresa</a:t>
            </a:r>
            <a:r>
              <a:rPr lang="es-ES"/>
              <a:t> de donar un bon </a:t>
            </a:r>
            <a:r>
              <a:rPr lang="es-ES" err="1"/>
              <a:t>pas</a:t>
            </a:r>
            <a:r>
              <a:rPr lang="es-ES"/>
              <a:t> al </a:t>
            </a:r>
            <a:r>
              <a:rPr lang="es-ES" err="1"/>
              <a:t>seu</a:t>
            </a:r>
            <a:r>
              <a:rPr lang="es-ES"/>
              <a:t> </a:t>
            </a:r>
            <a:r>
              <a:rPr lang="es-ES" err="1"/>
              <a:t>desenvolupament</a:t>
            </a:r>
            <a:r>
              <a:rPr lang="es-ES"/>
              <a:t> i </a:t>
            </a:r>
            <a:r>
              <a:rPr lang="es-ES" err="1"/>
              <a:t>assegurant</a:t>
            </a:r>
            <a:r>
              <a:rPr lang="es-ES"/>
              <a:t> que recuperaren </a:t>
            </a:r>
            <a:r>
              <a:rPr lang="es-ES" err="1"/>
              <a:t>aquesta</a:t>
            </a:r>
            <a:r>
              <a:rPr lang="es-ES"/>
              <a:t> </a:t>
            </a:r>
            <a:r>
              <a:rPr lang="es-ES" err="1"/>
              <a:t>inversió</a:t>
            </a:r>
            <a:r>
              <a:rPr lang="es-ES"/>
              <a:t> </a:t>
            </a:r>
            <a:r>
              <a:rPr lang="es-ES" err="1"/>
              <a:t>amb</a:t>
            </a:r>
            <a:r>
              <a:rPr lang="es-ES"/>
              <a:t> </a:t>
            </a:r>
            <a:r>
              <a:rPr lang="es-ES" err="1"/>
              <a:t>quantitats</a:t>
            </a:r>
            <a:r>
              <a:rPr lang="es-ES"/>
              <a:t> </a:t>
            </a:r>
            <a:r>
              <a:rPr lang="es-ES" err="1"/>
              <a:t>ingents</a:t>
            </a:r>
            <a:r>
              <a:rPr lang="es-ES"/>
              <a:t> de </a:t>
            </a:r>
            <a:r>
              <a:rPr lang="es-ES" err="1"/>
              <a:t>beneficis</a:t>
            </a:r>
            <a:r>
              <a:rPr lang="es-ES"/>
              <a:t>.</a:t>
            </a:r>
          </a:p>
          <a:p>
            <a:r>
              <a:rPr lang="es-ES"/>
              <a:t>Les </a:t>
            </a:r>
            <a:r>
              <a:rPr lang="es-ES" err="1"/>
              <a:t>ferramentes</a:t>
            </a:r>
            <a:r>
              <a:rPr lang="es-ES"/>
              <a:t> </a:t>
            </a:r>
            <a:r>
              <a:rPr lang="es-ES" err="1"/>
              <a:t>utilitzades</a:t>
            </a:r>
            <a:r>
              <a:rPr lang="es-ES"/>
              <a:t> per Nintendo varen ser i </a:t>
            </a:r>
            <a:r>
              <a:rPr lang="es-ES" err="1"/>
              <a:t>són</a:t>
            </a:r>
            <a:r>
              <a:rPr lang="es-ES"/>
              <a:t> </a:t>
            </a:r>
            <a:r>
              <a:rPr lang="es-ES" err="1"/>
              <a:t>molt</a:t>
            </a:r>
            <a:r>
              <a:rPr lang="es-ES"/>
              <a:t> </a:t>
            </a:r>
            <a:r>
              <a:rPr lang="es-ES" err="1"/>
              <a:t>diverses</a:t>
            </a:r>
            <a:r>
              <a:rPr lang="es-ES"/>
              <a:t>. En primer </a:t>
            </a:r>
            <a:r>
              <a:rPr lang="es-ES" err="1"/>
              <a:t>lloc</a:t>
            </a:r>
            <a:r>
              <a:rPr lang="es-ES"/>
              <a:t>, varen </a:t>
            </a:r>
            <a:r>
              <a:rPr lang="es-ES" err="1"/>
              <a:t>dur</a:t>
            </a:r>
            <a:r>
              <a:rPr lang="es-ES"/>
              <a:t> el </a:t>
            </a:r>
            <a:r>
              <a:rPr lang="es-ES" err="1"/>
              <a:t>seu</a:t>
            </a:r>
            <a:r>
              <a:rPr lang="es-ES"/>
              <a:t> </a:t>
            </a:r>
            <a:r>
              <a:rPr lang="es-ES" err="1"/>
              <a:t>producte</a:t>
            </a:r>
            <a:r>
              <a:rPr lang="es-ES"/>
              <a:t> </a:t>
            </a:r>
            <a:r>
              <a:rPr lang="es-ES" err="1"/>
              <a:t>als</a:t>
            </a:r>
            <a:r>
              <a:rPr lang="es-ES"/>
              <a:t> </a:t>
            </a:r>
            <a:r>
              <a:rPr lang="es-ES" err="1"/>
              <a:t>principals</a:t>
            </a:r>
            <a:r>
              <a:rPr lang="es-ES"/>
              <a:t> </a:t>
            </a:r>
            <a:r>
              <a:rPr lang="es-ES" err="1"/>
              <a:t>festivals</a:t>
            </a:r>
            <a:r>
              <a:rPr lang="es-ES"/>
              <a:t> de </a:t>
            </a:r>
            <a:r>
              <a:rPr lang="es-ES" err="1"/>
              <a:t>videojocs</a:t>
            </a:r>
            <a:r>
              <a:rPr lang="es-ES"/>
              <a:t> per tal de mostrar-lo al </a:t>
            </a:r>
            <a:r>
              <a:rPr lang="es-ES" err="1"/>
              <a:t>públic</a:t>
            </a:r>
            <a:r>
              <a:rPr lang="es-ES"/>
              <a:t> i la </a:t>
            </a:r>
            <a:r>
              <a:rPr lang="es-ES" err="1"/>
              <a:t>premsa</a:t>
            </a:r>
            <a:r>
              <a:rPr lang="es-ES"/>
              <a:t> </a:t>
            </a:r>
            <a:r>
              <a:rPr lang="es-ES" err="1"/>
              <a:t>especialitzada</a:t>
            </a:r>
            <a:r>
              <a:rPr lang="es-ES"/>
              <a:t> a </a:t>
            </a:r>
            <a:r>
              <a:rPr lang="es-ES" err="1"/>
              <a:t>més</a:t>
            </a:r>
            <a:r>
              <a:rPr lang="es-ES"/>
              <a:t> de </a:t>
            </a:r>
            <a:r>
              <a:rPr lang="es-ES" err="1"/>
              <a:t>fer</a:t>
            </a:r>
            <a:r>
              <a:rPr lang="es-ES"/>
              <a:t> </a:t>
            </a:r>
            <a:r>
              <a:rPr lang="es-ES" err="1"/>
              <a:t>xicotets</a:t>
            </a:r>
            <a:r>
              <a:rPr lang="es-ES"/>
              <a:t> </a:t>
            </a:r>
            <a:r>
              <a:rPr lang="es-ES" err="1"/>
              <a:t>proves</a:t>
            </a:r>
            <a:r>
              <a:rPr lang="es-ES"/>
              <a:t> del </a:t>
            </a:r>
            <a:r>
              <a:rPr lang="es-ES" err="1"/>
              <a:t>producte</a:t>
            </a:r>
            <a:r>
              <a:rPr lang="es-ES"/>
              <a:t>. </a:t>
            </a:r>
            <a:r>
              <a:rPr lang="es-ES" err="1"/>
              <a:t>Aquesta</a:t>
            </a:r>
            <a:r>
              <a:rPr lang="es-ES"/>
              <a:t> última </a:t>
            </a:r>
            <a:r>
              <a:rPr lang="es-ES" err="1"/>
              <a:t>estratègia</a:t>
            </a:r>
            <a:r>
              <a:rPr lang="es-ES"/>
              <a:t> la va </a:t>
            </a:r>
            <a:r>
              <a:rPr lang="es-ES" err="1"/>
              <a:t>dur</a:t>
            </a:r>
            <a:r>
              <a:rPr lang="es-ES"/>
              <a:t> </a:t>
            </a:r>
            <a:r>
              <a:rPr lang="es-ES" err="1"/>
              <a:t>més</a:t>
            </a:r>
            <a:r>
              <a:rPr lang="es-ES"/>
              <a:t> </a:t>
            </a:r>
            <a:r>
              <a:rPr lang="es-ES" err="1"/>
              <a:t>enllà</a:t>
            </a:r>
            <a:r>
              <a:rPr lang="es-ES"/>
              <a:t> </a:t>
            </a:r>
            <a:r>
              <a:rPr lang="es-ES" err="1"/>
              <a:t>quan</a:t>
            </a:r>
            <a:r>
              <a:rPr lang="es-ES"/>
              <a:t>, </a:t>
            </a:r>
            <a:r>
              <a:rPr lang="es-ES" err="1"/>
              <a:t>prop</a:t>
            </a:r>
            <a:r>
              <a:rPr lang="es-ES"/>
              <a:t> de la data de </a:t>
            </a:r>
            <a:r>
              <a:rPr lang="es-ES" err="1"/>
              <a:t>llançament</a:t>
            </a:r>
            <a:r>
              <a:rPr lang="es-ES"/>
              <a:t> del </a:t>
            </a:r>
            <a:r>
              <a:rPr lang="es-ES" err="1"/>
              <a:t>producte</a:t>
            </a:r>
            <a:r>
              <a:rPr lang="es-ES"/>
              <a:t>, va </a:t>
            </a:r>
            <a:r>
              <a:rPr lang="es-ES" err="1"/>
              <a:t>realitzar</a:t>
            </a:r>
            <a:r>
              <a:rPr lang="es-ES"/>
              <a:t> diversos </a:t>
            </a:r>
            <a:r>
              <a:rPr lang="es-ES" err="1"/>
              <a:t>esdeveniments</a:t>
            </a:r>
            <a:r>
              <a:rPr lang="es-ES"/>
              <a:t> </a:t>
            </a:r>
            <a:r>
              <a:rPr lang="es-ES" err="1"/>
              <a:t>públics</a:t>
            </a:r>
            <a:r>
              <a:rPr lang="es-ES"/>
              <a:t> a les </a:t>
            </a:r>
            <a:r>
              <a:rPr lang="es-ES" err="1"/>
              <a:t>principals</a:t>
            </a:r>
            <a:r>
              <a:rPr lang="es-ES"/>
              <a:t> </a:t>
            </a:r>
            <a:r>
              <a:rPr lang="es-ES" err="1"/>
              <a:t>ciutats</a:t>
            </a:r>
            <a:r>
              <a:rPr lang="es-ES"/>
              <a:t> del </a:t>
            </a:r>
            <a:r>
              <a:rPr lang="es-ES" err="1"/>
              <a:t>món</a:t>
            </a:r>
            <a:r>
              <a:rPr lang="es-ES"/>
              <a:t>, </a:t>
            </a:r>
            <a:r>
              <a:rPr lang="es-ES" err="1"/>
              <a:t>on</a:t>
            </a:r>
            <a:r>
              <a:rPr lang="es-ES"/>
              <a:t> </a:t>
            </a:r>
            <a:r>
              <a:rPr lang="es-ES" err="1"/>
              <a:t>tothom</a:t>
            </a:r>
            <a:r>
              <a:rPr lang="es-ES"/>
              <a:t> </a:t>
            </a:r>
            <a:r>
              <a:rPr lang="es-ES" err="1"/>
              <a:t>podria</a:t>
            </a:r>
            <a:r>
              <a:rPr lang="es-ES"/>
              <a:t> </a:t>
            </a:r>
            <a:r>
              <a:rPr lang="es-ES" err="1"/>
              <a:t>fer</a:t>
            </a:r>
            <a:r>
              <a:rPr lang="es-ES"/>
              <a:t> </a:t>
            </a:r>
            <a:r>
              <a:rPr lang="es-ES" err="1"/>
              <a:t>cua</a:t>
            </a:r>
            <a:r>
              <a:rPr lang="es-ES"/>
              <a:t> per </a:t>
            </a:r>
            <a:r>
              <a:rPr lang="es-ES" err="1"/>
              <a:t>provar</a:t>
            </a:r>
            <a:r>
              <a:rPr lang="es-ES"/>
              <a:t> el </a:t>
            </a:r>
            <a:r>
              <a:rPr lang="es-ES" err="1"/>
              <a:t>producte</a:t>
            </a:r>
            <a:r>
              <a:rPr lang="es-ES"/>
              <a:t> i les </a:t>
            </a:r>
            <a:r>
              <a:rPr lang="es-ES" err="1"/>
              <a:t>seues</a:t>
            </a:r>
            <a:r>
              <a:rPr lang="es-ES"/>
              <a:t> </a:t>
            </a:r>
            <a:r>
              <a:rPr lang="es-ES" err="1"/>
              <a:t>possibilitats</a:t>
            </a:r>
            <a:r>
              <a:rPr lang="es-ES"/>
              <a:t>. </a:t>
            </a:r>
            <a:r>
              <a:rPr lang="es-ES" err="1"/>
              <a:t>Açò</a:t>
            </a:r>
            <a:r>
              <a:rPr lang="es-ES"/>
              <a:t> va </a:t>
            </a:r>
            <a:r>
              <a:rPr lang="es-ES" err="1"/>
              <a:t>atraure</a:t>
            </a:r>
            <a:r>
              <a:rPr lang="es-ES"/>
              <a:t> a </a:t>
            </a:r>
            <a:r>
              <a:rPr lang="es-ES" err="1"/>
              <a:t>molta</a:t>
            </a:r>
            <a:r>
              <a:rPr lang="es-ES"/>
              <a:t> </a:t>
            </a:r>
            <a:r>
              <a:rPr lang="es-ES" err="1"/>
              <a:t>gent</a:t>
            </a:r>
            <a:r>
              <a:rPr lang="es-ES"/>
              <a:t> a </a:t>
            </a:r>
            <a:r>
              <a:rPr lang="es-ES" err="1"/>
              <a:t>entendre</a:t>
            </a:r>
            <a:r>
              <a:rPr lang="es-ES"/>
              <a:t> el </a:t>
            </a:r>
            <a:r>
              <a:rPr lang="es-ES" err="1"/>
              <a:t>funcionament</a:t>
            </a:r>
            <a:r>
              <a:rPr lang="es-ES"/>
              <a:t> y el </a:t>
            </a:r>
            <a:r>
              <a:rPr lang="es-ES" err="1"/>
              <a:t>concepte</a:t>
            </a:r>
            <a:r>
              <a:rPr lang="es-ES"/>
              <a:t> de la consola, </a:t>
            </a:r>
            <a:r>
              <a:rPr lang="es-ES" err="1"/>
              <a:t>disminuint</a:t>
            </a:r>
            <a:r>
              <a:rPr lang="es-ES"/>
              <a:t> </a:t>
            </a:r>
            <a:r>
              <a:rPr lang="es-ES" err="1"/>
              <a:t>així</a:t>
            </a:r>
            <a:r>
              <a:rPr lang="es-ES"/>
              <a:t> el </a:t>
            </a:r>
            <a:r>
              <a:rPr lang="es-ES" err="1"/>
              <a:t>dubtes</a:t>
            </a:r>
            <a:r>
              <a:rPr lang="es-ES"/>
              <a:t> </a:t>
            </a:r>
            <a:r>
              <a:rPr lang="es-ES" err="1"/>
              <a:t>generalitzats</a:t>
            </a:r>
            <a:r>
              <a:rPr lang="es-ES"/>
              <a:t> </a:t>
            </a:r>
            <a:r>
              <a:rPr lang="es-ES" err="1"/>
              <a:t>entorn</a:t>
            </a:r>
            <a:r>
              <a:rPr lang="es-ES"/>
              <a:t> a </a:t>
            </a:r>
            <a:r>
              <a:rPr lang="es-ES" err="1"/>
              <a:t>aquesta</a:t>
            </a:r>
            <a:r>
              <a:rPr lang="es-ES"/>
              <a:t>.</a:t>
            </a:r>
          </a:p>
          <a:p>
            <a:endParaRPr lang="es-ES"/>
          </a:p>
        </p:txBody>
      </p:sp>
      <p:sp>
        <p:nvSpPr>
          <p:cNvPr id="4" name="Marcador de número de diapositiva 3"/>
          <p:cNvSpPr>
            <a:spLocks noGrp="1"/>
          </p:cNvSpPr>
          <p:nvPr>
            <p:ph type="sldNum" sz="quarter" idx="5"/>
          </p:nvPr>
        </p:nvSpPr>
        <p:spPr/>
        <p:txBody>
          <a:bodyPr/>
          <a:lstStyle/>
          <a:p>
            <a:fld id="{FAB82420-19D8-41FE-AF0D-53DD62744F36}" type="slidenum">
              <a:rPr lang="ca-ES" smtClean="0"/>
              <a:t>14</a:t>
            </a:fld>
            <a:endParaRPr lang="ca-ES"/>
          </a:p>
        </p:txBody>
      </p:sp>
    </p:spTree>
    <p:extLst>
      <p:ext uri="{BB962C8B-B14F-4D97-AF65-F5344CB8AC3E}">
        <p14:creationId xmlns:p14="http://schemas.microsoft.com/office/powerpoint/2010/main" val="17676723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a:t>El </a:t>
            </a:r>
            <a:r>
              <a:rPr lang="es-ES" err="1"/>
              <a:t>seu</a:t>
            </a:r>
            <a:r>
              <a:rPr lang="es-ES"/>
              <a:t> </a:t>
            </a:r>
            <a:r>
              <a:rPr lang="es-ES" err="1"/>
              <a:t>objectiu</a:t>
            </a:r>
            <a:r>
              <a:rPr lang="es-ES"/>
              <a:t> en </a:t>
            </a:r>
            <a:r>
              <a:rPr lang="es-ES" err="1"/>
              <a:t>aquests</a:t>
            </a:r>
            <a:r>
              <a:rPr lang="es-ES"/>
              <a:t> </a:t>
            </a:r>
            <a:r>
              <a:rPr lang="es-ES" err="1"/>
              <a:t>anuncis</a:t>
            </a:r>
            <a:r>
              <a:rPr lang="es-ES"/>
              <a:t> </a:t>
            </a:r>
            <a:r>
              <a:rPr lang="es-ES" err="1"/>
              <a:t>són</a:t>
            </a:r>
            <a:r>
              <a:rPr lang="es-ES"/>
              <a:t> dos </a:t>
            </a:r>
            <a:r>
              <a:rPr lang="es-ES" err="1"/>
              <a:t>sectors</a:t>
            </a:r>
            <a:r>
              <a:rPr lang="es-ES"/>
              <a:t> ben </a:t>
            </a:r>
            <a:r>
              <a:rPr lang="es-ES" err="1"/>
              <a:t>diferenciats</a:t>
            </a:r>
            <a:r>
              <a:rPr lang="es-ES"/>
              <a:t>. Per una banda, un </a:t>
            </a:r>
            <a:r>
              <a:rPr lang="es-ES" err="1"/>
              <a:t>públic</a:t>
            </a:r>
            <a:r>
              <a:rPr lang="es-ES"/>
              <a:t> infantil i, per </a:t>
            </a:r>
            <a:r>
              <a:rPr lang="es-ES" err="1"/>
              <a:t>altra</a:t>
            </a:r>
            <a:r>
              <a:rPr lang="es-ES"/>
              <a:t> banda, un sector </a:t>
            </a:r>
            <a:r>
              <a:rPr lang="es-ES" err="1"/>
              <a:t>més</a:t>
            </a:r>
            <a:r>
              <a:rPr lang="es-ES"/>
              <a:t> </a:t>
            </a:r>
            <a:r>
              <a:rPr lang="es-ES" err="1"/>
              <a:t>adult</a:t>
            </a:r>
            <a:r>
              <a:rPr lang="es-ES"/>
              <a:t> que ha </a:t>
            </a:r>
            <a:r>
              <a:rPr lang="es-ES" err="1"/>
              <a:t>crescut</a:t>
            </a:r>
            <a:r>
              <a:rPr lang="es-ES"/>
              <a:t> </a:t>
            </a:r>
            <a:r>
              <a:rPr lang="es-ES" err="1"/>
              <a:t>amb</a:t>
            </a:r>
            <a:r>
              <a:rPr lang="es-ES"/>
              <a:t> el </a:t>
            </a:r>
            <a:r>
              <a:rPr lang="es-ES" err="1"/>
              <a:t>contingut</a:t>
            </a:r>
            <a:r>
              <a:rPr lang="es-ES"/>
              <a:t> </a:t>
            </a:r>
            <a:r>
              <a:rPr lang="es-ES" err="1"/>
              <a:t>d’aquesta</a:t>
            </a:r>
            <a:r>
              <a:rPr lang="es-ES"/>
              <a:t> </a:t>
            </a:r>
            <a:r>
              <a:rPr lang="es-ES" err="1"/>
              <a:t>companyia</a:t>
            </a:r>
            <a:r>
              <a:rPr lang="es-ES"/>
              <a:t>, </a:t>
            </a:r>
            <a:r>
              <a:rPr lang="es-ES" err="1"/>
              <a:t>aquest</a:t>
            </a:r>
            <a:r>
              <a:rPr lang="es-ES"/>
              <a:t> </a:t>
            </a:r>
            <a:r>
              <a:rPr lang="es-ES" err="1"/>
              <a:t>últim</a:t>
            </a:r>
            <a:r>
              <a:rPr lang="es-ES"/>
              <a:t> </a:t>
            </a:r>
            <a:r>
              <a:rPr lang="es-ES" err="1"/>
              <a:t>és</a:t>
            </a:r>
            <a:r>
              <a:rPr lang="es-ES"/>
              <a:t> </a:t>
            </a:r>
            <a:r>
              <a:rPr lang="es-ES" err="1"/>
              <a:t>més</a:t>
            </a:r>
            <a:r>
              <a:rPr lang="es-ES"/>
              <a:t> entusiasta </a:t>
            </a:r>
            <a:r>
              <a:rPr lang="es-ES" err="1"/>
              <a:t>pel</a:t>
            </a:r>
            <a:r>
              <a:rPr lang="es-ES"/>
              <a:t> sector i busca la </a:t>
            </a:r>
            <a:r>
              <a:rPr lang="es-ES" err="1"/>
              <a:t>innovació</a:t>
            </a:r>
            <a:r>
              <a:rPr lang="es-ES"/>
              <a:t> i noves formes </a:t>
            </a:r>
            <a:r>
              <a:rPr lang="es-ES" err="1"/>
              <a:t>d’entreteniment</a:t>
            </a:r>
            <a:r>
              <a:rPr lang="es-ES"/>
              <a:t>.</a:t>
            </a:r>
          </a:p>
          <a:p>
            <a:r>
              <a:rPr lang="es-ES"/>
              <a:t>També </a:t>
            </a:r>
            <a:r>
              <a:rPr lang="es-ES" err="1"/>
              <a:t>podem</a:t>
            </a:r>
            <a:r>
              <a:rPr lang="es-ES"/>
              <a:t> </a:t>
            </a:r>
            <a:r>
              <a:rPr lang="es-ES" err="1"/>
              <a:t>trobar</a:t>
            </a:r>
            <a:r>
              <a:rPr lang="es-ES"/>
              <a:t> </a:t>
            </a:r>
            <a:r>
              <a:rPr lang="es-ES" err="1"/>
              <a:t>l’ús</a:t>
            </a:r>
            <a:r>
              <a:rPr lang="es-ES"/>
              <a:t> de </a:t>
            </a:r>
            <a:r>
              <a:rPr lang="es-ES" err="1"/>
              <a:t>comercials</a:t>
            </a:r>
            <a:r>
              <a:rPr lang="es-ES"/>
              <a:t> en la </a:t>
            </a:r>
            <a:r>
              <a:rPr lang="es-ES" err="1"/>
              <a:t>televisió</a:t>
            </a:r>
            <a:r>
              <a:rPr lang="es-ES"/>
              <a:t> convencional o en </a:t>
            </a:r>
            <a:r>
              <a:rPr lang="es-ES" err="1"/>
              <a:t>esdeveniments</a:t>
            </a:r>
            <a:r>
              <a:rPr lang="es-ES"/>
              <a:t> de gran </a:t>
            </a:r>
            <a:r>
              <a:rPr lang="es-ES" err="1"/>
              <a:t>importància</a:t>
            </a:r>
            <a:r>
              <a:rPr lang="es-ES"/>
              <a:t> </a:t>
            </a:r>
            <a:r>
              <a:rPr lang="es-ES" err="1"/>
              <a:t>com</a:t>
            </a:r>
            <a:r>
              <a:rPr lang="es-ES"/>
              <a:t> la Super </a:t>
            </a:r>
            <a:r>
              <a:rPr lang="es-ES" err="1"/>
              <a:t>Bowl</a:t>
            </a:r>
            <a:r>
              <a:rPr lang="es-ES"/>
              <a:t> de </a:t>
            </a:r>
            <a:r>
              <a:rPr lang="es-ES" err="1"/>
              <a:t>febrer</a:t>
            </a:r>
            <a:r>
              <a:rPr lang="es-ES"/>
              <a:t> de 2017 (</a:t>
            </a:r>
            <a:r>
              <a:rPr lang="es-ES" err="1"/>
              <a:t>previ</a:t>
            </a:r>
            <a:r>
              <a:rPr lang="es-ES"/>
              <a:t> al </a:t>
            </a:r>
            <a:r>
              <a:rPr lang="es-ES" err="1"/>
              <a:t>llançament</a:t>
            </a:r>
            <a:r>
              <a:rPr lang="es-ES"/>
              <a:t> de la consola). En </a:t>
            </a:r>
            <a:r>
              <a:rPr lang="es-ES" err="1"/>
              <a:t>aquest</a:t>
            </a:r>
            <a:r>
              <a:rPr lang="es-ES"/>
              <a:t> </a:t>
            </a:r>
            <a:r>
              <a:rPr lang="es-ES" err="1"/>
              <a:t>últim</a:t>
            </a:r>
            <a:r>
              <a:rPr lang="es-ES"/>
              <a:t>, </a:t>
            </a:r>
            <a:r>
              <a:rPr lang="es-ES" err="1"/>
              <a:t>l’anunci</a:t>
            </a:r>
            <a:r>
              <a:rPr lang="es-ES"/>
              <a:t> del </a:t>
            </a:r>
            <a:r>
              <a:rPr lang="es-ES" err="1"/>
              <a:t>producte</a:t>
            </a:r>
            <a:r>
              <a:rPr lang="es-ES"/>
              <a:t> de Nintendo va ser el </a:t>
            </a:r>
            <a:r>
              <a:rPr lang="es-ES" err="1"/>
              <a:t>quart</a:t>
            </a:r>
            <a:r>
              <a:rPr lang="es-ES"/>
              <a:t> </a:t>
            </a:r>
            <a:r>
              <a:rPr lang="es-ES" err="1"/>
              <a:t>més</a:t>
            </a:r>
            <a:r>
              <a:rPr lang="es-ES"/>
              <a:t> </a:t>
            </a:r>
            <a:r>
              <a:rPr lang="es-ES" err="1"/>
              <a:t>influent</a:t>
            </a:r>
            <a:r>
              <a:rPr lang="es-ES"/>
              <a:t> de </a:t>
            </a:r>
            <a:r>
              <a:rPr lang="es-ES" err="1"/>
              <a:t>tots</a:t>
            </a:r>
            <a:r>
              <a:rPr lang="es-ES"/>
              <a:t> </a:t>
            </a:r>
            <a:r>
              <a:rPr lang="es-ES" err="1"/>
              <a:t>els</a:t>
            </a:r>
            <a:r>
              <a:rPr lang="es-ES"/>
              <a:t> que es varen publicar en </a:t>
            </a:r>
            <a:r>
              <a:rPr lang="es-ES" err="1"/>
              <a:t>eixe</a:t>
            </a:r>
            <a:r>
              <a:rPr lang="es-ES"/>
              <a:t> </a:t>
            </a:r>
            <a:r>
              <a:rPr lang="es-ES" err="1"/>
              <a:t>esdeveniment</a:t>
            </a:r>
            <a:r>
              <a:rPr lang="es-ES"/>
              <a:t>, </a:t>
            </a:r>
            <a:r>
              <a:rPr lang="es-ES" err="1"/>
              <a:t>qüestió</a:t>
            </a:r>
            <a:r>
              <a:rPr lang="es-ES"/>
              <a:t> que </a:t>
            </a:r>
            <a:r>
              <a:rPr lang="es-ES" err="1"/>
              <a:t>li</a:t>
            </a:r>
            <a:r>
              <a:rPr lang="es-ES"/>
              <a:t> va donar un bon </a:t>
            </a:r>
            <a:r>
              <a:rPr lang="es-ES" err="1"/>
              <a:t>posicionament</a:t>
            </a:r>
            <a:r>
              <a:rPr lang="es-ES"/>
              <a:t>.</a:t>
            </a:r>
          </a:p>
          <a:p>
            <a:pPr marL="0" marR="0" lvl="0" indent="0" algn="l" defTabSz="914400" rtl="0" eaLnBrk="1" fontAlgn="auto" latinLnBrk="0" hangingPunct="1">
              <a:lnSpc>
                <a:spcPct val="100000"/>
              </a:lnSpc>
              <a:spcBef>
                <a:spcPts val="0"/>
              </a:spcBef>
              <a:spcAft>
                <a:spcPts val="0"/>
              </a:spcAft>
              <a:buClrTx/>
              <a:buSzTx/>
              <a:buFontTx/>
              <a:buNone/>
              <a:tabLst/>
              <a:defRPr/>
            </a:pPr>
            <a:r>
              <a:rPr lang="ca-ES-valencia" sz="1200" kern="1200">
                <a:solidFill>
                  <a:schemeClr val="tx1"/>
                </a:solidFill>
                <a:effectLst/>
                <a:latin typeface="+mn-lt"/>
                <a:ea typeface="+mn-ea"/>
                <a:cs typeface="+mn-cs"/>
              </a:rPr>
              <a:t>Podem trobar altres ferramentes tradicionals del màrqueting que va utilitzar Nintendo com l’ús de cartells a les carreteres o de publicitat a les tendes de tecnologia arreu del món. Però, la ferramenta més indispensable d’aquesta campanya de promoció va ser, sense lloc a dubte, l’ús de les xarxes socials i formes innovadores no utilitzades molt sovint.</a:t>
            </a:r>
            <a:endParaRPr lang="es-ES" sz="1200" kern="1200">
              <a:solidFill>
                <a:schemeClr val="tx1"/>
              </a:solidFill>
              <a:effectLst/>
              <a:latin typeface="+mn-lt"/>
              <a:ea typeface="+mn-ea"/>
              <a:cs typeface="+mn-cs"/>
            </a:endParaRPr>
          </a:p>
        </p:txBody>
      </p:sp>
      <p:sp>
        <p:nvSpPr>
          <p:cNvPr id="4" name="Marcador de número de diapositiva 3"/>
          <p:cNvSpPr>
            <a:spLocks noGrp="1"/>
          </p:cNvSpPr>
          <p:nvPr>
            <p:ph type="sldNum" sz="quarter" idx="5"/>
          </p:nvPr>
        </p:nvSpPr>
        <p:spPr/>
        <p:txBody>
          <a:bodyPr/>
          <a:lstStyle/>
          <a:p>
            <a:fld id="{FAB82420-19D8-41FE-AF0D-53DD62744F36}" type="slidenum">
              <a:rPr lang="ca-ES" smtClean="0"/>
              <a:t>15</a:t>
            </a:fld>
            <a:endParaRPr lang="ca-ES"/>
          </a:p>
        </p:txBody>
      </p:sp>
    </p:spTree>
    <p:extLst>
      <p:ext uri="{BB962C8B-B14F-4D97-AF65-F5344CB8AC3E}">
        <p14:creationId xmlns:p14="http://schemas.microsoft.com/office/powerpoint/2010/main" val="42736292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88B0F8B-A980-4663-AAFE-70CB0C7B2D61}"/>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ca-ES"/>
          </a:p>
        </p:txBody>
      </p:sp>
      <p:sp>
        <p:nvSpPr>
          <p:cNvPr id="3" name="Subtítulo 2">
            <a:extLst>
              <a:ext uri="{FF2B5EF4-FFF2-40B4-BE49-F238E27FC236}">
                <a16:creationId xmlns:a16="http://schemas.microsoft.com/office/drawing/2014/main" id="{8B24ED3B-474F-43B6-9255-3883536B7BE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ca-ES"/>
          </a:p>
        </p:txBody>
      </p:sp>
      <p:sp>
        <p:nvSpPr>
          <p:cNvPr id="4" name="Marcador de fecha 3">
            <a:extLst>
              <a:ext uri="{FF2B5EF4-FFF2-40B4-BE49-F238E27FC236}">
                <a16:creationId xmlns:a16="http://schemas.microsoft.com/office/drawing/2014/main" id="{348EA6BE-DB44-407C-9DBC-82DC0D1E776F}"/>
              </a:ext>
            </a:extLst>
          </p:cNvPr>
          <p:cNvSpPr>
            <a:spLocks noGrp="1"/>
          </p:cNvSpPr>
          <p:nvPr>
            <p:ph type="dt" sz="half" idx="10"/>
          </p:nvPr>
        </p:nvSpPr>
        <p:spPr/>
        <p:txBody>
          <a:bodyPr/>
          <a:lstStyle/>
          <a:p>
            <a:fld id="{CC037167-530C-47D9-B3B7-98F4FE262635}" type="datetimeFigureOut">
              <a:rPr lang="ca-ES" smtClean="0"/>
              <a:t>26/5/2020</a:t>
            </a:fld>
            <a:endParaRPr lang="ca-ES"/>
          </a:p>
        </p:txBody>
      </p:sp>
      <p:sp>
        <p:nvSpPr>
          <p:cNvPr id="5" name="Marcador de pie de página 4">
            <a:extLst>
              <a:ext uri="{FF2B5EF4-FFF2-40B4-BE49-F238E27FC236}">
                <a16:creationId xmlns:a16="http://schemas.microsoft.com/office/drawing/2014/main" id="{944D385F-2A66-422D-9DE8-68804EC2CEF8}"/>
              </a:ext>
            </a:extLst>
          </p:cNvPr>
          <p:cNvSpPr>
            <a:spLocks noGrp="1"/>
          </p:cNvSpPr>
          <p:nvPr>
            <p:ph type="ftr" sz="quarter" idx="11"/>
          </p:nvPr>
        </p:nvSpPr>
        <p:spPr/>
        <p:txBody>
          <a:bodyPr/>
          <a:lstStyle/>
          <a:p>
            <a:endParaRPr lang="ca-ES"/>
          </a:p>
        </p:txBody>
      </p:sp>
      <p:sp>
        <p:nvSpPr>
          <p:cNvPr id="6" name="Marcador de número de diapositiva 5">
            <a:extLst>
              <a:ext uri="{FF2B5EF4-FFF2-40B4-BE49-F238E27FC236}">
                <a16:creationId xmlns:a16="http://schemas.microsoft.com/office/drawing/2014/main" id="{2A919843-DF49-41FF-B6AE-EF9C00792890}"/>
              </a:ext>
            </a:extLst>
          </p:cNvPr>
          <p:cNvSpPr>
            <a:spLocks noGrp="1"/>
          </p:cNvSpPr>
          <p:nvPr>
            <p:ph type="sldNum" sz="quarter" idx="12"/>
          </p:nvPr>
        </p:nvSpPr>
        <p:spPr/>
        <p:txBody>
          <a:bodyPr/>
          <a:lstStyle/>
          <a:p>
            <a:fld id="{806FE02A-EBAC-46AB-9954-41F6DD477096}" type="slidenum">
              <a:rPr lang="ca-ES" smtClean="0"/>
              <a:t>‹#›</a:t>
            </a:fld>
            <a:endParaRPr lang="ca-ES"/>
          </a:p>
        </p:txBody>
      </p:sp>
    </p:spTree>
    <p:extLst>
      <p:ext uri="{BB962C8B-B14F-4D97-AF65-F5344CB8AC3E}">
        <p14:creationId xmlns:p14="http://schemas.microsoft.com/office/powerpoint/2010/main" val="920906050"/>
      </p:ext>
    </p:extLst>
  </p:cSld>
  <p:clrMapOvr>
    <a:masterClrMapping/>
  </p:clrMapOvr>
  <mc:AlternateContent xmlns:mc="http://schemas.openxmlformats.org/markup-compatibility/2006">
    <mc:Choice xmlns:p14="http://schemas.microsoft.com/office/powerpoint/2010/main" Requires="p14">
      <p:transition spd="slow" p14:dur="2000">
        <p14:vortex dir="r"/>
      </p:transition>
    </mc:Choice>
    <mc:Fallback>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23E687D-854B-440C-BA09-30DB729D72FC}"/>
              </a:ext>
            </a:extLst>
          </p:cNvPr>
          <p:cNvSpPr>
            <a:spLocks noGrp="1"/>
          </p:cNvSpPr>
          <p:nvPr>
            <p:ph type="title"/>
          </p:nvPr>
        </p:nvSpPr>
        <p:spPr/>
        <p:txBody>
          <a:bodyPr/>
          <a:lstStyle/>
          <a:p>
            <a:r>
              <a:rPr lang="es-ES"/>
              <a:t>Haga clic para modificar el estilo de título del patrón</a:t>
            </a:r>
            <a:endParaRPr lang="ca-ES"/>
          </a:p>
        </p:txBody>
      </p:sp>
      <p:sp>
        <p:nvSpPr>
          <p:cNvPr id="3" name="Marcador de texto vertical 2">
            <a:extLst>
              <a:ext uri="{FF2B5EF4-FFF2-40B4-BE49-F238E27FC236}">
                <a16:creationId xmlns:a16="http://schemas.microsoft.com/office/drawing/2014/main" id="{42FA9408-1DC6-4432-9740-9F045A1B72A6}"/>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ca-ES"/>
          </a:p>
        </p:txBody>
      </p:sp>
      <p:sp>
        <p:nvSpPr>
          <p:cNvPr id="4" name="Marcador de fecha 3">
            <a:extLst>
              <a:ext uri="{FF2B5EF4-FFF2-40B4-BE49-F238E27FC236}">
                <a16:creationId xmlns:a16="http://schemas.microsoft.com/office/drawing/2014/main" id="{239E3083-A0B8-41A2-9374-5356020264E9}"/>
              </a:ext>
            </a:extLst>
          </p:cNvPr>
          <p:cNvSpPr>
            <a:spLocks noGrp="1"/>
          </p:cNvSpPr>
          <p:nvPr>
            <p:ph type="dt" sz="half" idx="10"/>
          </p:nvPr>
        </p:nvSpPr>
        <p:spPr/>
        <p:txBody>
          <a:bodyPr/>
          <a:lstStyle/>
          <a:p>
            <a:fld id="{CC037167-530C-47D9-B3B7-98F4FE262635}" type="datetimeFigureOut">
              <a:rPr lang="ca-ES" smtClean="0"/>
              <a:t>26/5/2020</a:t>
            </a:fld>
            <a:endParaRPr lang="ca-ES"/>
          </a:p>
        </p:txBody>
      </p:sp>
      <p:sp>
        <p:nvSpPr>
          <p:cNvPr id="5" name="Marcador de pie de página 4">
            <a:extLst>
              <a:ext uri="{FF2B5EF4-FFF2-40B4-BE49-F238E27FC236}">
                <a16:creationId xmlns:a16="http://schemas.microsoft.com/office/drawing/2014/main" id="{07275EA7-F2C8-4D46-B16A-C8DC016659F8}"/>
              </a:ext>
            </a:extLst>
          </p:cNvPr>
          <p:cNvSpPr>
            <a:spLocks noGrp="1"/>
          </p:cNvSpPr>
          <p:nvPr>
            <p:ph type="ftr" sz="quarter" idx="11"/>
          </p:nvPr>
        </p:nvSpPr>
        <p:spPr/>
        <p:txBody>
          <a:bodyPr/>
          <a:lstStyle/>
          <a:p>
            <a:endParaRPr lang="ca-ES"/>
          </a:p>
        </p:txBody>
      </p:sp>
      <p:sp>
        <p:nvSpPr>
          <p:cNvPr id="6" name="Marcador de número de diapositiva 5">
            <a:extLst>
              <a:ext uri="{FF2B5EF4-FFF2-40B4-BE49-F238E27FC236}">
                <a16:creationId xmlns:a16="http://schemas.microsoft.com/office/drawing/2014/main" id="{B9BBF51C-0FF6-4018-B9BE-036AACB9FD63}"/>
              </a:ext>
            </a:extLst>
          </p:cNvPr>
          <p:cNvSpPr>
            <a:spLocks noGrp="1"/>
          </p:cNvSpPr>
          <p:nvPr>
            <p:ph type="sldNum" sz="quarter" idx="12"/>
          </p:nvPr>
        </p:nvSpPr>
        <p:spPr/>
        <p:txBody>
          <a:bodyPr/>
          <a:lstStyle/>
          <a:p>
            <a:fld id="{806FE02A-EBAC-46AB-9954-41F6DD477096}" type="slidenum">
              <a:rPr lang="ca-ES" smtClean="0"/>
              <a:t>‹#›</a:t>
            </a:fld>
            <a:endParaRPr lang="ca-ES"/>
          </a:p>
        </p:txBody>
      </p:sp>
    </p:spTree>
    <p:extLst>
      <p:ext uri="{BB962C8B-B14F-4D97-AF65-F5344CB8AC3E}">
        <p14:creationId xmlns:p14="http://schemas.microsoft.com/office/powerpoint/2010/main" val="2624836655"/>
      </p:ext>
    </p:extLst>
  </p:cSld>
  <p:clrMapOvr>
    <a:masterClrMapping/>
  </p:clrMapOvr>
  <mc:AlternateContent xmlns:mc="http://schemas.openxmlformats.org/markup-compatibility/2006">
    <mc:Choice xmlns:p14="http://schemas.microsoft.com/office/powerpoint/2010/main" Requires="p14">
      <p:transition spd="slow" p14:dur="2000">
        <p14:vortex dir="r"/>
      </p:transition>
    </mc:Choice>
    <mc:Fallback>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2AB2F701-8E7C-4493-B293-0FFE535B05B4}"/>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ca-ES"/>
          </a:p>
        </p:txBody>
      </p:sp>
      <p:sp>
        <p:nvSpPr>
          <p:cNvPr id="3" name="Marcador de texto vertical 2">
            <a:extLst>
              <a:ext uri="{FF2B5EF4-FFF2-40B4-BE49-F238E27FC236}">
                <a16:creationId xmlns:a16="http://schemas.microsoft.com/office/drawing/2014/main" id="{AACBE273-5D20-49C5-9A99-A8B94ECC8CB2}"/>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ca-ES"/>
          </a:p>
        </p:txBody>
      </p:sp>
      <p:sp>
        <p:nvSpPr>
          <p:cNvPr id="4" name="Marcador de fecha 3">
            <a:extLst>
              <a:ext uri="{FF2B5EF4-FFF2-40B4-BE49-F238E27FC236}">
                <a16:creationId xmlns:a16="http://schemas.microsoft.com/office/drawing/2014/main" id="{40C9632D-0C2A-4609-A5E9-F154045F5ADD}"/>
              </a:ext>
            </a:extLst>
          </p:cNvPr>
          <p:cNvSpPr>
            <a:spLocks noGrp="1"/>
          </p:cNvSpPr>
          <p:nvPr>
            <p:ph type="dt" sz="half" idx="10"/>
          </p:nvPr>
        </p:nvSpPr>
        <p:spPr/>
        <p:txBody>
          <a:bodyPr/>
          <a:lstStyle/>
          <a:p>
            <a:fld id="{CC037167-530C-47D9-B3B7-98F4FE262635}" type="datetimeFigureOut">
              <a:rPr lang="ca-ES" smtClean="0"/>
              <a:t>26/5/2020</a:t>
            </a:fld>
            <a:endParaRPr lang="ca-ES"/>
          </a:p>
        </p:txBody>
      </p:sp>
      <p:sp>
        <p:nvSpPr>
          <p:cNvPr id="5" name="Marcador de pie de página 4">
            <a:extLst>
              <a:ext uri="{FF2B5EF4-FFF2-40B4-BE49-F238E27FC236}">
                <a16:creationId xmlns:a16="http://schemas.microsoft.com/office/drawing/2014/main" id="{06E79C77-669C-4ABD-B22F-16321386A1C4}"/>
              </a:ext>
            </a:extLst>
          </p:cNvPr>
          <p:cNvSpPr>
            <a:spLocks noGrp="1"/>
          </p:cNvSpPr>
          <p:nvPr>
            <p:ph type="ftr" sz="quarter" idx="11"/>
          </p:nvPr>
        </p:nvSpPr>
        <p:spPr/>
        <p:txBody>
          <a:bodyPr/>
          <a:lstStyle/>
          <a:p>
            <a:endParaRPr lang="ca-ES"/>
          </a:p>
        </p:txBody>
      </p:sp>
      <p:sp>
        <p:nvSpPr>
          <p:cNvPr id="6" name="Marcador de número de diapositiva 5">
            <a:extLst>
              <a:ext uri="{FF2B5EF4-FFF2-40B4-BE49-F238E27FC236}">
                <a16:creationId xmlns:a16="http://schemas.microsoft.com/office/drawing/2014/main" id="{865A4F64-D285-438F-84C6-E957521349C0}"/>
              </a:ext>
            </a:extLst>
          </p:cNvPr>
          <p:cNvSpPr>
            <a:spLocks noGrp="1"/>
          </p:cNvSpPr>
          <p:nvPr>
            <p:ph type="sldNum" sz="quarter" idx="12"/>
          </p:nvPr>
        </p:nvSpPr>
        <p:spPr/>
        <p:txBody>
          <a:bodyPr/>
          <a:lstStyle/>
          <a:p>
            <a:fld id="{806FE02A-EBAC-46AB-9954-41F6DD477096}" type="slidenum">
              <a:rPr lang="ca-ES" smtClean="0"/>
              <a:t>‹#›</a:t>
            </a:fld>
            <a:endParaRPr lang="ca-ES"/>
          </a:p>
        </p:txBody>
      </p:sp>
    </p:spTree>
    <p:extLst>
      <p:ext uri="{BB962C8B-B14F-4D97-AF65-F5344CB8AC3E}">
        <p14:creationId xmlns:p14="http://schemas.microsoft.com/office/powerpoint/2010/main" val="1053511165"/>
      </p:ext>
    </p:extLst>
  </p:cSld>
  <p:clrMapOvr>
    <a:masterClrMapping/>
  </p:clrMapOvr>
  <mc:AlternateContent xmlns:mc="http://schemas.openxmlformats.org/markup-compatibility/2006">
    <mc:Choice xmlns:p14="http://schemas.microsoft.com/office/powerpoint/2010/main" Requires="p14">
      <p:transition spd="slow" p14:dur="2000">
        <p14:vortex dir="r"/>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1715DC2-C864-4935-948E-D4EDE90B0F25}"/>
              </a:ext>
            </a:extLst>
          </p:cNvPr>
          <p:cNvSpPr>
            <a:spLocks noGrp="1"/>
          </p:cNvSpPr>
          <p:nvPr>
            <p:ph type="title"/>
          </p:nvPr>
        </p:nvSpPr>
        <p:spPr/>
        <p:txBody>
          <a:bodyPr/>
          <a:lstStyle/>
          <a:p>
            <a:r>
              <a:rPr lang="es-ES"/>
              <a:t>Haga clic para modificar el estilo de título del patrón</a:t>
            </a:r>
            <a:endParaRPr lang="ca-ES"/>
          </a:p>
        </p:txBody>
      </p:sp>
      <p:sp>
        <p:nvSpPr>
          <p:cNvPr id="3" name="Marcador de contenido 2">
            <a:extLst>
              <a:ext uri="{FF2B5EF4-FFF2-40B4-BE49-F238E27FC236}">
                <a16:creationId xmlns:a16="http://schemas.microsoft.com/office/drawing/2014/main" id="{39E461E4-552A-442E-BD76-6AD4F70056BE}"/>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ca-ES"/>
          </a:p>
        </p:txBody>
      </p:sp>
      <p:sp>
        <p:nvSpPr>
          <p:cNvPr id="4" name="Marcador de fecha 3">
            <a:extLst>
              <a:ext uri="{FF2B5EF4-FFF2-40B4-BE49-F238E27FC236}">
                <a16:creationId xmlns:a16="http://schemas.microsoft.com/office/drawing/2014/main" id="{362BD256-7100-4511-8C98-B5ECFD086DE7}"/>
              </a:ext>
            </a:extLst>
          </p:cNvPr>
          <p:cNvSpPr>
            <a:spLocks noGrp="1"/>
          </p:cNvSpPr>
          <p:nvPr>
            <p:ph type="dt" sz="half" idx="10"/>
          </p:nvPr>
        </p:nvSpPr>
        <p:spPr/>
        <p:txBody>
          <a:bodyPr/>
          <a:lstStyle/>
          <a:p>
            <a:fld id="{CC037167-530C-47D9-B3B7-98F4FE262635}" type="datetimeFigureOut">
              <a:rPr lang="ca-ES" smtClean="0"/>
              <a:t>26/5/2020</a:t>
            </a:fld>
            <a:endParaRPr lang="ca-ES"/>
          </a:p>
        </p:txBody>
      </p:sp>
      <p:sp>
        <p:nvSpPr>
          <p:cNvPr id="5" name="Marcador de pie de página 4">
            <a:extLst>
              <a:ext uri="{FF2B5EF4-FFF2-40B4-BE49-F238E27FC236}">
                <a16:creationId xmlns:a16="http://schemas.microsoft.com/office/drawing/2014/main" id="{16458D4D-4131-4EF8-A881-1C8758159E7A}"/>
              </a:ext>
            </a:extLst>
          </p:cNvPr>
          <p:cNvSpPr>
            <a:spLocks noGrp="1"/>
          </p:cNvSpPr>
          <p:nvPr>
            <p:ph type="ftr" sz="quarter" idx="11"/>
          </p:nvPr>
        </p:nvSpPr>
        <p:spPr/>
        <p:txBody>
          <a:bodyPr/>
          <a:lstStyle/>
          <a:p>
            <a:endParaRPr lang="ca-ES"/>
          </a:p>
        </p:txBody>
      </p:sp>
      <p:sp>
        <p:nvSpPr>
          <p:cNvPr id="6" name="Marcador de número de diapositiva 5">
            <a:extLst>
              <a:ext uri="{FF2B5EF4-FFF2-40B4-BE49-F238E27FC236}">
                <a16:creationId xmlns:a16="http://schemas.microsoft.com/office/drawing/2014/main" id="{78D447B9-4263-4D7A-893E-AC9EA9D8D8B4}"/>
              </a:ext>
            </a:extLst>
          </p:cNvPr>
          <p:cNvSpPr>
            <a:spLocks noGrp="1"/>
          </p:cNvSpPr>
          <p:nvPr>
            <p:ph type="sldNum" sz="quarter" idx="12"/>
          </p:nvPr>
        </p:nvSpPr>
        <p:spPr/>
        <p:txBody>
          <a:bodyPr/>
          <a:lstStyle/>
          <a:p>
            <a:fld id="{806FE02A-EBAC-46AB-9954-41F6DD477096}" type="slidenum">
              <a:rPr lang="ca-ES" smtClean="0"/>
              <a:t>‹#›</a:t>
            </a:fld>
            <a:endParaRPr lang="ca-ES"/>
          </a:p>
        </p:txBody>
      </p:sp>
    </p:spTree>
    <p:extLst>
      <p:ext uri="{BB962C8B-B14F-4D97-AF65-F5344CB8AC3E}">
        <p14:creationId xmlns:p14="http://schemas.microsoft.com/office/powerpoint/2010/main" val="1731169808"/>
      </p:ext>
    </p:extLst>
  </p:cSld>
  <p:clrMapOvr>
    <a:masterClrMapping/>
  </p:clrMapOvr>
  <mc:AlternateContent xmlns:mc="http://schemas.openxmlformats.org/markup-compatibility/2006">
    <mc:Choice xmlns:p14="http://schemas.microsoft.com/office/powerpoint/2010/main" Requires="p14">
      <p:transition spd="slow" p14:dur="2000">
        <p14:vortex dir="r"/>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21D5D66-63AB-4E9D-A990-AAE37A2FD06E}"/>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ca-ES"/>
          </a:p>
        </p:txBody>
      </p:sp>
      <p:sp>
        <p:nvSpPr>
          <p:cNvPr id="3" name="Marcador de texto 2">
            <a:extLst>
              <a:ext uri="{FF2B5EF4-FFF2-40B4-BE49-F238E27FC236}">
                <a16:creationId xmlns:a16="http://schemas.microsoft.com/office/drawing/2014/main" id="{C3C06EBA-D160-4B0E-AA5B-F01428AAE84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EA036252-70E8-4068-820E-D7A513848AB8}"/>
              </a:ext>
            </a:extLst>
          </p:cNvPr>
          <p:cNvSpPr>
            <a:spLocks noGrp="1"/>
          </p:cNvSpPr>
          <p:nvPr>
            <p:ph type="dt" sz="half" idx="10"/>
          </p:nvPr>
        </p:nvSpPr>
        <p:spPr/>
        <p:txBody>
          <a:bodyPr/>
          <a:lstStyle/>
          <a:p>
            <a:fld id="{CC037167-530C-47D9-B3B7-98F4FE262635}" type="datetimeFigureOut">
              <a:rPr lang="ca-ES" smtClean="0"/>
              <a:t>26/5/2020</a:t>
            </a:fld>
            <a:endParaRPr lang="ca-ES"/>
          </a:p>
        </p:txBody>
      </p:sp>
      <p:sp>
        <p:nvSpPr>
          <p:cNvPr id="5" name="Marcador de pie de página 4">
            <a:extLst>
              <a:ext uri="{FF2B5EF4-FFF2-40B4-BE49-F238E27FC236}">
                <a16:creationId xmlns:a16="http://schemas.microsoft.com/office/drawing/2014/main" id="{6E38126D-DAD1-4A07-9A9D-B9B4013E3176}"/>
              </a:ext>
            </a:extLst>
          </p:cNvPr>
          <p:cNvSpPr>
            <a:spLocks noGrp="1"/>
          </p:cNvSpPr>
          <p:nvPr>
            <p:ph type="ftr" sz="quarter" idx="11"/>
          </p:nvPr>
        </p:nvSpPr>
        <p:spPr/>
        <p:txBody>
          <a:bodyPr/>
          <a:lstStyle/>
          <a:p>
            <a:endParaRPr lang="ca-ES"/>
          </a:p>
        </p:txBody>
      </p:sp>
      <p:sp>
        <p:nvSpPr>
          <p:cNvPr id="6" name="Marcador de número de diapositiva 5">
            <a:extLst>
              <a:ext uri="{FF2B5EF4-FFF2-40B4-BE49-F238E27FC236}">
                <a16:creationId xmlns:a16="http://schemas.microsoft.com/office/drawing/2014/main" id="{95677C6F-37C9-4856-A40F-BB7E5279138C}"/>
              </a:ext>
            </a:extLst>
          </p:cNvPr>
          <p:cNvSpPr>
            <a:spLocks noGrp="1"/>
          </p:cNvSpPr>
          <p:nvPr>
            <p:ph type="sldNum" sz="quarter" idx="12"/>
          </p:nvPr>
        </p:nvSpPr>
        <p:spPr/>
        <p:txBody>
          <a:bodyPr/>
          <a:lstStyle/>
          <a:p>
            <a:fld id="{806FE02A-EBAC-46AB-9954-41F6DD477096}" type="slidenum">
              <a:rPr lang="ca-ES" smtClean="0"/>
              <a:t>‹#›</a:t>
            </a:fld>
            <a:endParaRPr lang="ca-ES"/>
          </a:p>
        </p:txBody>
      </p:sp>
    </p:spTree>
    <p:extLst>
      <p:ext uri="{BB962C8B-B14F-4D97-AF65-F5344CB8AC3E}">
        <p14:creationId xmlns:p14="http://schemas.microsoft.com/office/powerpoint/2010/main" val="368753395"/>
      </p:ext>
    </p:extLst>
  </p:cSld>
  <p:clrMapOvr>
    <a:masterClrMapping/>
  </p:clrMapOvr>
  <mc:AlternateContent xmlns:mc="http://schemas.openxmlformats.org/markup-compatibility/2006">
    <mc:Choice xmlns:p14="http://schemas.microsoft.com/office/powerpoint/2010/main" Requires="p14">
      <p:transition spd="slow" p14:dur="2000">
        <p14:vortex dir="r"/>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DA814CD-6158-46F0-9405-339D7E247801}"/>
              </a:ext>
            </a:extLst>
          </p:cNvPr>
          <p:cNvSpPr>
            <a:spLocks noGrp="1"/>
          </p:cNvSpPr>
          <p:nvPr>
            <p:ph type="title"/>
          </p:nvPr>
        </p:nvSpPr>
        <p:spPr/>
        <p:txBody>
          <a:bodyPr/>
          <a:lstStyle/>
          <a:p>
            <a:r>
              <a:rPr lang="es-ES"/>
              <a:t>Haga clic para modificar el estilo de título del patrón</a:t>
            </a:r>
            <a:endParaRPr lang="ca-ES"/>
          </a:p>
        </p:txBody>
      </p:sp>
      <p:sp>
        <p:nvSpPr>
          <p:cNvPr id="3" name="Marcador de contenido 2">
            <a:extLst>
              <a:ext uri="{FF2B5EF4-FFF2-40B4-BE49-F238E27FC236}">
                <a16:creationId xmlns:a16="http://schemas.microsoft.com/office/drawing/2014/main" id="{00F40AD6-98EB-48D0-8AF7-A87B7031774E}"/>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ca-ES"/>
          </a:p>
        </p:txBody>
      </p:sp>
      <p:sp>
        <p:nvSpPr>
          <p:cNvPr id="4" name="Marcador de contenido 3">
            <a:extLst>
              <a:ext uri="{FF2B5EF4-FFF2-40B4-BE49-F238E27FC236}">
                <a16:creationId xmlns:a16="http://schemas.microsoft.com/office/drawing/2014/main" id="{E07C9B4F-EDDA-4986-AE8F-E02DEEDF0F3C}"/>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ca-ES"/>
          </a:p>
        </p:txBody>
      </p:sp>
      <p:sp>
        <p:nvSpPr>
          <p:cNvPr id="5" name="Marcador de fecha 4">
            <a:extLst>
              <a:ext uri="{FF2B5EF4-FFF2-40B4-BE49-F238E27FC236}">
                <a16:creationId xmlns:a16="http://schemas.microsoft.com/office/drawing/2014/main" id="{DC56F483-DA45-4672-A587-19CC912E2B14}"/>
              </a:ext>
            </a:extLst>
          </p:cNvPr>
          <p:cNvSpPr>
            <a:spLocks noGrp="1"/>
          </p:cNvSpPr>
          <p:nvPr>
            <p:ph type="dt" sz="half" idx="10"/>
          </p:nvPr>
        </p:nvSpPr>
        <p:spPr/>
        <p:txBody>
          <a:bodyPr/>
          <a:lstStyle/>
          <a:p>
            <a:fld id="{CC037167-530C-47D9-B3B7-98F4FE262635}" type="datetimeFigureOut">
              <a:rPr lang="ca-ES" smtClean="0"/>
              <a:t>26/5/2020</a:t>
            </a:fld>
            <a:endParaRPr lang="ca-ES"/>
          </a:p>
        </p:txBody>
      </p:sp>
      <p:sp>
        <p:nvSpPr>
          <p:cNvPr id="6" name="Marcador de pie de página 5">
            <a:extLst>
              <a:ext uri="{FF2B5EF4-FFF2-40B4-BE49-F238E27FC236}">
                <a16:creationId xmlns:a16="http://schemas.microsoft.com/office/drawing/2014/main" id="{A7496D53-8077-47F0-9FB2-33F21C822876}"/>
              </a:ext>
            </a:extLst>
          </p:cNvPr>
          <p:cNvSpPr>
            <a:spLocks noGrp="1"/>
          </p:cNvSpPr>
          <p:nvPr>
            <p:ph type="ftr" sz="quarter" idx="11"/>
          </p:nvPr>
        </p:nvSpPr>
        <p:spPr/>
        <p:txBody>
          <a:bodyPr/>
          <a:lstStyle/>
          <a:p>
            <a:endParaRPr lang="ca-ES"/>
          </a:p>
        </p:txBody>
      </p:sp>
      <p:sp>
        <p:nvSpPr>
          <p:cNvPr id="7" name="Marcador de número de diapositiva 6">
            <a:extLst>
              <a:ext uri="{FF2B5EF4-FFF2-40B4-BE49-F238E27FC236}">
                <a16:creationId xmlns:a16="http://schemas.microsoft.com/office/drawing/2014/main" id="{23A1C954-2135-49A7-9290-B97852951CB0}"/>
              </a:ext>
            </a:extLst>
          </p:cNvPr>
          <p:cNvSpPr>
            <a:spLocks noGrp="1"/>
          </p:cNvSpPr>
          <p:nvPr>
            <p:ph type="sldNum" sz="quarter" idx="12"/>
          </p:nvPr>
        </p:nvSpPr>
        <p:spPr/>
        <p:txBody>
          <a:bodyPr/>
          <a:lstStyle/>
          <a:p>
            <a:fld id="{806FE02A-EBAC-46AB-9954-41F6DD477096}" type="slidenum">
              <a:rPr lang="ca-ES" smtClean="0"/>
              <a:t>‹#›</a:t>
            </a:fld>
            <a:endParaRPr lang="ca-ES"/>
          </a:p>
        </p:txBody>
      </p:sp>
    </p:spTree>
    <p:extLst>
      <p:ext uri="{BB962C8B-B14F-4D97-AF65-F5344CB8AC3E}">
        <p14:creationId xmlns:p14="http://schemas.microsoft.com/office/powerpoint/2010/main" val="1333908006"/>
      </p:ext>
    </p:extLst>
  </p:cSld>
  <p:clrMapOvr>
    <a:masterClrMapping/>
  </p:clrMapOvr>
  <mc:AlternateContent xmlns:mc="http://schemas.openxmlformats.org/markup-compatibility/2006">
    <mc:Choice xmlns:p14="http://schemas.microsoft.com/office/powerpoint/2010/main" Requires="p14">
      <p:transition spd="slow" p14:dur="2000">
        <p14:vortex dir="r"/>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FA0718A-DFAD-4E00-A54E-8BEBF1D543B8}"/>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ca-ES"/>
          </a:p>
        </p:txBody>
      </p:sp>
      <p:sp>
        <p:nvSpPr>
          <p:cNvPr id="3" name="Marcador de texto 2">
            <a:extLst>
              <a:ext uri="{FF2B5EF4-FFF2-40B4-BE49-F238E27FC236}">
                <a16:creationId xmlns:a16="http://schemas.microsoft.com/office/drawing/2014/main" id="{142B2F08-FAE7-4E79-8270-19EFFE5043B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9DBC932A-4C3B-4308-A88C-E7F759B33F6C}"/>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ca-ES"/>
          </a:p>
        </p:txBody>
      </p:sp>
      <p:sp>
        <p:nvSpPr>
          <p:cNvPr id="5" name="Marcador de texto 4">
            <a:extLst>
              <a:ext uri="{FF2B5EF4-FFF2-40B4-BE49-F238E27FC236}">
                <a16:creationId xmlns:a16="http://schemas.microsoft.com/office/drawing/2014/main" id="{51D6A9DC-0974-4EE4-992C-FFB3B786E45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0AA1D2AD-F879-4462-A34F-DE7D02F97F41}"/>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ca-ES"/>
          </a:p>
        </p:txBody>
      </p:sp>
      <p:sp>
        <p:nvSpPr>
          <p:cNvPr id="7" name="Marcador de fecha 6">
            <a:extLst>
              <a:ext uri="{FF2B5EF4-FFF2-40B4-BE49-F238E27FC236}">
                <a16:creationId xmlns:a16="http://schemas.microsoft.com/office/drawing/2014/main" id="{F84AC88D-A725-4089-A8BE-2C110F8E7736}"/>
              </a:ext>
            </a:extLst>
          </p:cNvPr>
          <p:cNvSpPr>
            <a:spLocks noGrp="1"/>
          </p:cNvSpPr>
          <p:nvPr>
            <p:ph type="dt" sz="half" idx="10"/>
          </p:nvPr>
        </p:nvSpPr>
        <p:spPr/>
        <p:txBody>
          <a:bodyPr/>
          <a:lstStyle/>
          <a:p>
            <a:fld id="{CC037167-530C-47D9-B3B7-98F4FE262635}" type="datetimeFigureOut">
              <a:rPr lang="ca-ES" smtClean="0"/>
              <a:t>26/5/2020</a:t>
            </a:fld>
            <a:endParaRPr lang="ca-ES"/>
          </a:p>
        </p:txBody>
      </p:sp>
      <p:sp>
        <p:nvSpPr>
          <p:cNvPr id="8" name="Marcador de pie de página 7">
            <a:extLst>
              <a:ext uri="{FF2B5EF4-FFF2-40B4-BE49-F238E27FC236}">
                <a16:creationId xmlns:a16="http://schemas.microsoft.com/office/drawing/2014/main" id="{DF0ACEFC-DD01-4F4D-8929-7BE14B2A3A0C}"/>
              </a:ext>
            </a:extLst>
          </p:cNvPr>
          <p:cNvSpPr>
            <a:spLocks noGrp="1"/>
          </p:cNvSpPr>
          <p:nvPr>
            <p:ph type="ftr" sz="quarter" idx="11"/>
          </p:nvPr>
        </p:nvSpPr>
        <p:spPr/>
        <p:txBody>
          <a:bodyPr/>
          <a:lstStyle/>
          <a:p>
            <a:endParaRPr lang="ca-ES"/>
          </a:p>
        </p:txBody>
      </p:sp>
      <p:sp>
        <p:nvSpPr>
          <p:cNvPr id="9" name="Marcador de número de diapositiva 8">
            <a:extLst>
              <a:ext uri="{FF2B5EF4-FFF2-40B4-BE49-F238E27FC236}">
                <a16:creationId xmlns:a16="http://schemas.microsoft.com/office/drawing/2014/main" id="{1728FA77-8513-412B-B500-B1C5292CEB8B}"/>
              </a:ext>
            </a:extLst>
          </p:cNvPr>
          <p:cNvSpPr>
            <a:spLocks noGrp="1"/>
          </p:cNvSpPr>
          <p:nvPr>
            <p:ph type="sldNum" sz="quarter" idx="12"/>
          </p:nvPr>
        </p:nvSpPr>
        <p:spPr/>
        <p:txBody>
          <a:bodyPr/>
          <a:lstStyle/>
          <a:p>
            <a:fld id="{806FE02A-EBAC-46AB-9954-41F6DD477096}" type="slidenum">
              <a:rPr lang="ca-ES" smtClean="0"/>
              <a:t>‹#›</a:t>
            </a:fld>
            <a:endParaRPr lang="ca-ES"/>
          </a:p>
        </p:txBody>
      </p:sp>
    </p:spTree>
    <p:extLst>
      <p:ext uri="{BB962C8B-B14F-4D97-AF65-F5344CB8AC3E}">
        <p14:creationId xmlns:p14="http://schemas.microsoft.com/office/powerpoint/2010/main" val="1950391751"/>
      </p:ext>
    </p:extLst>
  </p:cSld>
  <p:clrMapOvr>
    <a:masterClrMapping/>
  </p:clrMapOvr>
  <mc:AlternateContent xmlns:mc="http://schemas.openxmlformats.org/markup-compatibility/2006">
    <mc:Choice xmlns:p14="http://schemas.microsoft.com/office/powerpoint/2010/main" Requires="p14">
      <p:transition spd="slow" p14:dur="2000">
        <p14:vortex dir="r"/>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A6418BD-83DA-4A81-9CBD-B9C2522504F3}"/>
              </a:ext>
            </a:extLst>
          </p:cNvPr>
          <p:cNvSpPr>
            <a:spLocks noGrp="1"/>
          </p:cNvSpPr>
          <p:nvPr>
            <p:ph type="title"/>
          </p:nvPr>
        </p:nvSpPr>
        <p:spPr/>
        <p:txBody>
          <a:bodyPr/>
          <a:lstStyle/>
          <a:p>
            <a:r>
              <a:rPr lang="es-ES"/>
              <a:t>Haga clic para modificar el estilo de título del patrón</a:t>
            </a:r>
            <a:endParaRPr lang="ca-ES"/>
          </a:p>
        </p:txBody>
      </p:sp>
      <p:sp>
        <p:nvSpPr>
          <p:cNvPr id="3" name="Marcador de fecha 2">
            <a:extLst>
              <a:ext uri="{FF2B5EF4-FFF2-40B4-BE49-F238E27FC236}">
                <a16:creationId xmlns:a16="http://schemas.microsoft.com/office/drawing/2014/main" id="{4AF5FBEB-AF38-4919-83F8-7B7409B8DC35}"/>
              </a:ext>
            </a:extLst>
          </p:cNvPr>
          <p:cNvSpPr>
            <a:spLocks noGrp="1"/>
          </p:cNvSpPr>
          <p:nvPr>
            <p:ph type="dt" sz="half" idx="10"/>
          </p:nvPr>
        </p:nvSpPr>
        <p:spPr/>
        <p:txBody>
          <a:bodyPr/>
          <a:lstStyle/>
          <a:p>
            <a:fld id="{CC037167-530C-47D9-B3B7-98F4FE262635}" type="datetimeFigureOut">
              <a:rPr lang="ca-ES" smtClean="0"/>
              <a:t>26/5/2020</a:t>
            </a:fld>
            <a:endParaRPr lang="ca-ES"/>
          </a:p>
        </p:txBody>
      </p:sp>
      <p:sp>
        <p:nvSpPr>
          <p:cNvPr id="4" name="Marcador de pie de página 3">
            <a:extLst>
              <a:ext uri="{FF2B5EF4-FFF2-40B4-BE49-F238E27FC236}">
                <a16:creationId xmlns:a16="http://schemas.microsoft.com/office/drawing/2014/main" id="{75ED22F5-9A6B-4EF7-BCA6-CC26BEF2BD5E}"/>
              </a:ext>
            </a:extLst>
          </p:cNvPr>
          <p:cNvSpPr>
            <a:spLocks noGrp="1"/>
          </p:cNvSpPr>
          <p:nvPr>
            <p:ph type="ftr" sz="quarter" idx="11"/>
          </p:nvPr>
        </p:nvSpPr>
        <p:spPr/>
        <p:txBody>
          <a:bodyPr/>
          <a:lstStyle/>
          <a:p>
            <a:endParaRPr lang="ca-ES"/>
          </a:p>
        </p:txBody>
      </p:sp>
      <p:sp>
        <p:nvSpPr>
          <p:cNvPr id="5" name="Marcador de número de diapositiva 4">
            <a:extLst>
              <a:ext uri="{FF2B5EF4-FFF2-40B4-BE49-F238E27FC236}">
                <a16:creationId xmlns:a16="http://schemas.microsoft.com/office/drawing/2014/main" id="{8A1A8DE4-4B49-4794-9663-4244CBD80DE3}"/>
              </a:ext>
            </a:extLst>
          </p:cNvPr>
          <p:cNvSpPr>
            <a:spLocks noGrp="1"/>
          </p:cNvSpPr>
          <p:nvPr>
            <p:ph type="sldNum" sz="quarter" idx="12"/>
          </p:nvPr>
        </p:nvSpPr>
        <p:spPr/>
        <p:txBody>
          <a:bodyPr/>
          <a:lstStyle/>
          <a:p>
            <a:fld id="{806FE02A-EBAC-46AB-9954-41F6DD477096}" type="slidenum">
              <a:rPr lang="ca-ES" smtClean="0"/>
              <a:t>‹#›</a:t>
            </a:fld>
            <a:endParaRPr lang="ca-ES"/>
          </a:p>
        </p:txBody>
      </p:sp>
    </p:spTree>
    <p:extLst>
      <p:ext uri="{BB962C8B-B14F-4D97-AF65-F5344CB8AC3E}">
        <p14:creationId xmlns:p14="http://schemas.microsoft.com/office/powerpoint/2010/main" val="1380595077"/>
      </p:ext>
    </p:extLst>
  </p:cSld>
  <p:clrMapOvr>
    <a:masterClrMapping/>
  </p:clrMapOvr>
  <mc:AlternateContent xmlns:mc="http://schemas.openxmlformats.org/markup-compatibility/2006">
    <mc:Choice xmlns:p14="http://schemas.microsoft.com/office/powerpoint/2010/main" Requires="p14">
      <p:transition spd="slow" p14:dur="2000">
        <p14:vortex dir="r"/>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17297476-50CA-45E7-B969-44207208C4D9}"/>
              </a:ext>
            </a:extLst>
          </p:cNvPr>
          <p:cNvSpPr>
            <a:spLocks noGrp="1"/>
          </p:cNvSpPr>
          <p:nvPr>
            <p:ph type="dt" sz="half" idx="10"/>
          </p:nvPr>
        </p:nvSpPr>
        <p:spPr/>
        <p:txBody>
          <a:bodyPr/>
          <a:lstStyle/>
          <a:p>
            <a:fld id="{CC037167-530C-47D9-B3B7-98F4FE262635}" type="datetimeFigureOut">
              <a:rPr lang="ca-ES" smtClean="0"/>
              <a:t>26/5/2020</a:t>
            </a:fld>
            <a:endParaRPr lang="ca-ES"/>
          </a:p>
        </p:txBody>
      </p:sp>
      <p:sp>
        <p:nvSpPr>
          <p:cNvPr id="3" name="Marcador de pie de página 2">
            <a:extLst>
              <a:ext uri="{FF2B5EF4-FFF2-40B4-BE49-F238E27FC236}">
                <a16:creationId xmlns:a16="http://schemas.microsoft.com/office/drawing/2014/main" id="{C31A503F-7621-40C7-AA27-AB81D4D9EC50}"/>
              </a:ext>
            </a:extLst>
          </p:cNvPr>
          <p:cNvSpPr>
            <a:spLocks noGrp="1"/>
          </p:cNvSpPr>
          <p:nvPr>
            <p:ph type="ftr" sz="quarter" idx="11"/>
          </p:nvPr>
        </p:nvSpPr>
        <p:spPr/>
        <p:txBody>
          <a:bodyPr/>
          <a:lstStyle/>
          <a:p>
            <a:endParaRPr lang="ca-ES"/>
          </a:p>
        </p:txBody>
      </p:sp>
      <p:sp>
        <p:nvSpPr>
          <p:cNvPr id="4" name="Marcador de número de diapositiva 3">
            <a:extLst>
              <a:ext uri="{FF2B5EF4-FFF2-40B4-BE49-F238E27FC236}">
                <a16:creationId xmlns:a16="http://schemas.microsoft.com/office/drawing/2014/main" id="{CCAF3F71-F161-4BD6-B216-1B97F9E20BB4}"/>
              </a:ext>
            </a:extLst>
          </p:cNvPr>
          <p:cNvSpPr>
            <a:spLocks noGrp="1"/>
          </p:cNvSpPr>
          <p:nvPr>
            <p:ph type="sldNum" sz="quarter" idx="12"/>
          </p:nvPr>
        </p:nvSpPr>
        <p:spPr/>
        <p:txBody>
          <a:bodyPr/>
          <a:lstStyle/>
          <a:p>
            <a:fld id="{806FE02A-EBAC-46AB-9954-41F6DD477096}" type="slidenum">
              <a:rPr lang="ca-ES" smtClean="0"/>
              <a:t>‹#›</a:t>
            </a:fld>
            <a:endParaRPr lang="ca-ES"/>
          </a:p>
        </p:txBody>
      </p:sp>
    </p:spTree>
    <p:extLst>
      <p:ext uri="{BB962C8B-B14F-4D97-AF65-F5344CB8AC3E}">
        <p14:creationId xmlns:p14="http://schemas.microsoft.com/office/powerpoint/2010/main" val="1432660241"/>
      </p:ext>
    </p:extLst>
  </p:cSld>
  <p:clrMapOvr>
    <a:masterClrMapping/>
  </p:clrMapOvr>
  <mc:AlternateContent xmlns:mc="http://schemas.openxmlformats.org/markup-compatibility/2006">
    <mc:Choice xmlns:p14="http://schemas.microsoft.com/office/powerpoint/2010/main" Requires="p14">
      <p:transition spd="slow" p14:dur="2000">
        <p14:vortex dir="r"/>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C619209-7640-4C42-AF34-F4DD2B703533}"/>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ca-ES"/>
          </a:p>
        </p:txBody>
      </p:sp>
      <p:sp>
        <p:nvSpPr>
          <p:cNvPr id="3" name="Marcador de contenido 2">
            <a:extLst>
              <a:ext uri="{FF2B5EF4-FFF2-40B4-BE49-F238E27FC236}">
                <a16:creationId xmlns:a16="http://schemas.microsoft.com/office/drawing/2014/main" id="{B89C640F-6021-4CE2-966A-E909CD02D59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ca-ES"/>
          </a:p>
        </p:txBody>
      </p:sp>
      <p:sp>
        <p:nvSpPr>
          <p:cNvPr id="4" name="Marcador de texto 3">
            <a:extLst>
              <a:ext uri="{FF2B5EF4-FFF2-40B4-BE49-F238E27FC236}">
                <a16:creationId xmlns:a16="http://schemas.microsoft.com/office/drawing/2014/main" id="{24911F3D-300A-44C5-80BF-E03D609B715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875E43BE-2A6F-410B-827A-C49E5EB12390}"/>
              </a:ext>
            </a:extLst>
          </p:cNvPr>
          <p:cNvSpPr>
            <a:spLocks noGrp="1"/>
          </p:cNvSpPr>
          <p:nvPr>
            <p:ph type="dt" sz="half" idx="10"/>
          </p:nvPr>
        </p:nvSpPr>
        <p:spPr/>
        <p:txBody>
          <a:bodyPr/>
          <a:lstStyle/>
          <a:p>
            <a:fld id="{CC037167-530C-47D9-B3B7-98F4FE262635}" type="datetimeFigureOut">
              <a:rPr lang="ca-ES" smtClean="0"/>
              <a:t>26/5/2020</a:t>
            </a:fld>
            <a:endParaRPr lang="ca-ES"/>
          </a:p>
        </p:txBody>
      </p:sp>
      <p:sp>
        <p:nvSpPr>
          <p:cNvPr id="6" name="Marcador de pie de página 5">
            <a:extLst>
              <a:ext uri="{FF2B5EF4-FFF2-40B4-BE49-F238E27FC236}">
                <a16:creationId xmlns:a16="http://schemas.microsoft.com/office/drawing/2014/main" id="{E1205A44-4CF6-4B45-871D-A0F842DDE931}"/>
              </a:ext>
            </a:extLst>
          </p:cNvPr>
          <p:cNvSpPr>
            <a:spLocks noGrp="1"/>
          </p:cNvSpPr>
          <p:nvPr>
            <p:ph type="ftr" sz="quarter" idx="11"/>
          </p:nvPr>
        </p:nvSpPr>
        <p:spPr/>
        <p:txBody>
          <a:bodyPr/>
          <a:lstStyle/>
          <a:p>
            <a:endParaRPr lang="ca-ES"/>
          </a:p>
        </p:txBody>
      </p:sp>
      <p:sp>
        <p:nvSpPr>
          <p:cNvPr id="7" name="Marcador de número de diapositiva 6">
            <a:extLst>
              <a:ext uri="{FF2B5EF4-FFF2-40B4-BE49-F238E27FC236}">
                <a16:creationId xmlns:a16="http://schemas.microsoft.com/office/drawing/2014/main" id="{D6CEB158-0C6E-47EB-BDB0-86BB798780A7}"/>
              </a:ext>
            </a:extLst>
          </p:cNvPr>
          <p:cNvSpPr>
            <a:spLocks noGrp="1"/>
          </p:cNvSpPr>
          <p:nvPr>
            <p:ph type="sldNum" sz="quarter" idx="12"/>
          </p:nvPr>
        </p:nvSpPr>
        <p:spPr/>
        <p:txBody>
          <a:bodyPr/>
          <a:lstStyle/>
          <a:p>
            <a:fld id="{806FE02A-EBAC-46AB-9954-41F6DD477096}" type="slidenum">
              <a:rPr lang="ca-ES" smtClean="0"/>
              <a:t>‹#›</a:t>
            </a:fld>
            <a:endParaRPr lang="ca-ES"/>
          </a:p>
        </p:txBody>
      </p:sp>
    </p:spTree>
    <p:extLst>
      <p:ext uri="{BB962C8B-B14F-4D97-AF65-F5344CB8AC3E}">
        <p14:creationId xmlns:p14="http://schemas.microsoft.com/office/powerpoint/2010/main" val="1907411992"/>
      </p:ext>
    </p:extLst>
  </p:cSld>
  <p:clrMapOvr>
    <a:masterClrMapping/>
  </p:clrMapOvr>
  <mc:AlternateContent xmlns:mc="http://schemas.openxmlformats.org/markup-compatibility/2006">
    <mc:Choice xmlns:p14="http://schemas.microsoft.com/office/powerpoint/2010/main" Requires="p14">
      <p:transition spd="slow" p14:dur="2000">
        <p14:vortex dir="r"/>
      </p:transition>
    </mc:Choice>
    <mc:Fallback>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30DE0C5-1BDF-45ED-9B8A-5914C2991CCF}"/>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ca-ES"/>
          </a:p>
        </p:txBody>
      </p:sp>
      <p:sp>
        <p:nvSpPr>
          <p:cNvPr id="3" name="Marcador de posición de imagen 2">
            <a:extLst>
              <a:ext uri="{FF2B5EF4-FFF2-40B4-BE49-F238E27FC236}">
                <a16:creationId xmlns:a16="http://schemas.microsoft.com/office/drawing/2014/main" id="{F2D7732D-3D39-4BAC-87AA-DB389759602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ca-ES"/>
          </a:p>
        </p:txBody>
      </p:sp>
      <p:sp>
        <p:nvSpPr>
          <p:cNvPr id="4" name="Marcador de texto 3">
            <a:extLst>
              <a:ext uri="{FF2B5EF4-FFF2-40B4-BE49-F238E27FC236}">
                <a16:creationId xmlns:a16="http://schemas.microsoft.com/office/drawing/2014/main" id="{73B3D5F4-82FC-4920-9585-8B5F60FCACC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232F0AA2-E068-44FD-81AD-945EDF0A2816}"/>
              </a:ext>
            </a:extLst>
          </p:cNvPr>
          <p:cNvSpPr>
            <a:spLocks noGrp="1"/>
          </p:cNvSpPr>
          <p:nvPr>
            <p:ph type="dt" sz="half" idx="10"/>
          </p:nvPr>
        </p:nvSpPr>
        <p:spPr/>
        <p:txBody>
          <a:bodyPr/>
          <a:lstStyle/>
          <a:p>
            <a:fld id="{CC037167-530C-47D9-B3B7-98F4FE262635}" type="datetimeFigureOut">
              <a:rPr lang="ca-ES" smtClean="0"/>
              <a:t>26/5/2020</a:t>
            </a:fld>
            <a:endParaRPr lang="ca-ES"/>
          </a:p>
        </p:txBody>
      </p:sp>
      <p:sp>
        <p:nvSpPr>
          <p:cNvPr id="6" name="Marcador de pie de página 5">
            <a:extLst>
              <a:ext uri="{FF2B5EF4-FFF2-40B4-BE49-F238E27FC236}">
                <a16:creationId xmlns:a16="http://schemas.microsoft.com/office/drawing/2014/main" id="{07C94999-476E-4CAC-9433-45761C324952}"/>
              </a:ext>
            </a:extLst>
          </p:cNvPr>
          <p:cNvSpPr>
            <a:spLocks noGrp="1"/>
          </p:cNvSpPr>
          <p:nvPr>
            <p:ph type="ftr" sz="quarter" idx="11"/>
          </p:nvPr>
        </p:nvSpPr>
        <p:spPr/>
        <p:txBody>
          <a:bodyPr/>
          <a:lstStyle/>
          <a:p>
            <a:endParaRPr lang="ca-ES"/>
          </a:p>
        </p:txBody>
      </p:sp>
      <p:sp>
        <p:nvSpPr>
          <p:cNvPr id="7" name="Marcador de número de diapositiva 6">
            <a:extLst>
              <a:ext uri="{FF2B5EF4-FFF2-40B4-BE49-F238E27FC236}">
                <a16:creationId xmlns:a16="http://schemas.microsoft.com/office/drawing/2014/main" id="{97186419-7AC9-4478-A047-708BFA9BAD41}"/>
              </a:ext>
            </a:extLst>
          </p:cNvPr>
          <p:cNvSpPr>
            <a:spLocks noGrp="1"/>
          </p:cNvSpPr>
          <p:nvPr>
            <p:ph type="sldNum" sz="quarter" idx="12"/>
          </p:nvPr>
        </p:nvSpPr>
        <p:spPr/>
        <p:txBody>
          <a:bodyPr/>
          <a:lstStyle/>
          <a:p>
            <a:fld id="{806FE02A-EBAC-46AB-9954-41F6DD477096}" type="slidenum">
              <a:rPr lang="ca-ES" smtClean="0"/>
              <a:t>‹#›</a:t>
            </a:fld>
            <a:endParaRPr lang="ca-ES"/>
          </a:p>
        </p:txBody>
      </p:sp>
    </p:spTree>
    <p:extLst>
      <p:ext uri="{BB962C8B-B14F-4D97-AF65-F5344CB8AC3E}">
        <p14:creationId xmlns:p14="http://schemas.microsoft.com/office/powerpoint/2010/main" val="3609991698"/>
      </p:ext>
    </p:extLst>
  </p:cSld>
  <p:clrMapOvr>
    <a:masterClrMapping/>
  </p:clrMapOvr>
  <mc:AlternateContent xmlns:mc="http://schemas.openxmlformats.org/markup-compatibility/2006">
    <mc:Choice xmlns:p14="http://schemas.microsoft.com/office/powerpoint/2010/main" Requires="p14">
      <p:transition spd="slow" p14:dur="2000">
        <p14:vortex dir="r"/>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l="-8000" t="-1000" r="-8000" b="-1000"/>
          </a:stretch>
        </a:blipFill>
        <a:effectLst/>
      </p:bgPr>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89344C7B-ACEE-4BE5-AAF3-0CB0117773A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ca-ES"/>
          </a:p>
        </p:txBody>
      </p:sp>
      <p:sp>
        <p:nvSpPr>
          <p:cNvPr id="3" name="Marcador de texto 2">
            <a:extLst>
              <a:ext uri="{FF2B5EF4-FFF2-40B4-BE49-F238E27FC236}">
                <a16:creationId xmlns:a16="http://schemas.microsoft.com/office/drawing/2014/main" id="{CED11738-9BB2-4BD4-95F8-AC6CA504FB2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ca-ES"/>
          </a:p>
        </p:txBody>
      </p:sp>
      <p:sp>
        <p:nvSpPr>
          <p:cNvPr id="4" name="Marcador de fecha 3">
            <a:extLst>
              <a:ext uri="{FF2B5EF4-FFF2-40B4-BE49-F238E27FC236}">
                <a16:creationId xmlns:a16="http://schemas.microsoft.com/office/drawing/2014/main" id="{F66DB1C7-3C04-4078-BF9F-A6382613D1F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C037167-530C-47D9-B3B7-98F4FE262635}" type="datetimeFigureOut">
              <a:rPr lang="ca-ES" smtClean="0"/>
              <a:t>26/5/2020</a:t>
            </a:fld>
            <a:endParaRPr lang="ca-ES"/>
          </a:p>
        </p:txBody>
      </p:sp>
      <p:sp>
        <p:nvSpPr>
          <p:cNvPr id="5" name="Marcador de pie de página 4">
            <a:extLst>
              <a:ext uri="{FF2B5EF4-FFF2-40B4-BE49-F238E27FC236}">
                <a16:creationId xmlns:a16="http://schemas.microsoft.com/office/drawing/2014/main" id="{E6ABBD36-8768-4869-BCEA-77BC79621B7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ca-ES"/>
          </a:p>
        </p:txBody>
      </p:sp>
      <p:sp>
        <p:nvSpPr>
          <p:cNvPr id="6" name="Marcador de número de diapositiva 5">
            <a:extLst>
              <a:ext uri="{FF2B5EF4-FFF2-40B4-BE49-F238E27FC236}">
                <a16:creationId xmlns:a16="http://schemas.microsoft.com/office/drawing/2014/main" id="{064B1256-A3FB-43F5-86AB-12C19795E03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06FE02A-EBAC-46AB-9954-41F6DD477096}" type="slidenum">
              <a:rPr lang="ca-ES" smtClean="0"/>
              <a:t>‹#›</a:t>
            </a:fld>
            <a:endParaRPr lang="ca-ES"/>
          </a:p>
        </p:txBody>
      </p:sp>
    </p:spTree>
    <p:extLst>
      <p:ext uri="{BB962C8B-B14F-4D97-AF65-F5344CB8AC3E}">
        <p14:creationId xmlns:p14="http://schemas.microsoft.com/office/powerpoint/2010/main" val="192038657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p14="http://schemas.microsoft.com/office/powerpoint/2010/main" Requires="p14">
      <p:transition spd="slow" p14:dur="2000">
        <p14:vortex dir="r"/>
      </p:transition>
    </mc:Choice>
    <mc:Fallback>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ca-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31.png"/><Relationship Id="rId7" Type="http://schemas.openxmlformats.org/officeDocument/2006/relationships/image" Target="../media/image41.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40.png"/><Relationship Id="rId4" Type="http://schemas.openxmlformats.org/officeDocument/2006/relationships/image" Target="../media/image32.svg"/></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42.jpeg"/><Relationship Id="rId4" Type="http://schemas.openxmlformats.org/officeDocument/2006/relationships/image" Target="../media/image25.svg"/></Relationships>
</file>

<file path=ppt/slides/_rels/slide12.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1.png"/><Relationship Id="rId7" Type="http://schemas.openxmlformats.org/officeDocument/2006/relationships/image" Target="../media/image43.jpe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32.svg"/></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45.jpe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25.svg"/></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25.svg"/></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25.svg"/></Relationships>
</file>

<file path=ppt/slides/_rels/slide16.xml.rels><?xml version="1.0" encoding="UTF-8" standalone="yes"?>
<Relationships xmlns="http://schemas.openxmlformats.org/package/2006/relationships"><Relationship Id="rId8" Type="http://schemas.openxmlformats.org/officeDocument/2006/relationships/image" Target="../media/image32.svg"/><Relationship Id="rId13" Type="http://schemas.openxmlformats.org/officeDocument/2006/relationships/image" Target="../media/image49.png"/><Relationship Id="rId3" Type="http://schemas.openxmlformats.org/officeDocument/2006/relationships/image" Target="../media/image46.png"/><Relationship Id="rId7" Type="http://schemas.openxmlformats.org/officeDocument/2006/relationships/image" Target="../media/image31.png"/><Relationship Id="rId12" Type="http://schemas.microsoft.com/office/2007/relationships/hdphoto" Target="../media/hdphoto6.wdp"/><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5.svg"/><Relationship Id="rId11" Type="http://schemas.openxmlformats.org/officeDocument/2006/relationships/image" Target="../media/image48.png"/><Relationship Id="rId5" Type="http://schemas.openxmlformats.org/officeDocument/2006/relationships/image" Target="../media/image24.png"/><Relationship Id="rId10" Type="http://schemas.microsoft.com/office/2007/relationships/hdphoto" Target="../media/hdphoto5.wdp"/><Relationship Id="rId4" Type="http://schemas.microsoft.com/office/2007/relationships/hdphoto" Target="../media/hdphoto4.wdp"/><Relationship Id="rId9" Type="http://schemas.openxmlformats.org/officeDocument/2006/relationships/image" Target="../media/image47.png"/><Relationship Id="rId14" Type="http://schemas.microsoft.com/office/2007/relationships/hdphoto" Target="../media/hdphoto7.wdp"/></Relationships>
</file>

<file path=ppt/slides/_rels/slide17.xml.rels><?xml version="1.0" encoding="UTF-8" standalone="yes"?>
<Relationships xmlns="http://schemas.openxmlformats.org/package/2006/relationships"><Relationship Id="rId8" Type="http://schemas.openxmlformats.org/officeDocument/2006/relationships/image" Target="../media/image51.svg"/><Relationship Id="rId3" Type="http://schemas.openxmlformats.org/officeDocument/2006/relationships/image" Target="../media/image24.png"/><Relationship Id="rId7" Type="http://schemas.openxmlformats.org/officeDocument/2006/relationships/image" Target="../media/image50.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25.svg"/></Relationships>
</file>

<file path=ppt/slides/_rels/slide18.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24.png"/><Relationship Id="rId7"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microsoft.com/office/2007/relationships/hdphoto" Target="../media/hdphoto8.wdp"/><Relationship Id="rId5" Type="http://schemas.openxmlformats.org/officeDocument/2006/relationships/image" Target="../media/image52.png"/><Relationship Id="rId10" Type="http://schemas.microsoft.com/office/2007/relationships/hdphoto" Target="../media/hdphoto9.wdp"/><Relationship Id="rId4" Type="http://schemas.openxmlformats.org/officeDocument/2006/relationships/image" Target="../media/image25.svg"/><Relationship Id="rId9" Type="http://schemas.openxmlformats.org/officeDocument/2006/relationships/image" Target="../media/image53.png"/></Relationships>
</file>

<file path=ppt/slides/_rels/slide19.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54.gif"/></Relationships>
</file>

<file path=ppt/slides/_rels/slide2.xml.rels><?xml version="1.0" encoding="UTF-8" standalone="yes"?>
<Relationships xmlns="http://schemas.openxmlformats.org/package/2006/relationships"><Relationship Id="rId13" Type="http://schemas.openxmlformats.org/officeDocument/2006/relationships/slide" Target="slide26.xml"/><Relationship Id="rId18" Type="http://schemas.openxmlformats.org/officeDocument/2006/relationships/image" Target="../media/image5.png"/><Relationship Id="rId26" Type="http://schemas.openxmlformats.org/officeDocument/2006/relationships/image" Target="../media/image13.png"/><Relationship Id="rId3" Type="http://schemas.openxmlformats.org/officeDocument/2006/relationships/slide" Target="slide4.xml"/><Relationship Id="rId21" Type="http://schemas.openxmlformats.org/officeDocument/2006/relationships/image" Target="../media/image8.svg"/><Relationship Id="rId34" Type="http://schemas.openxmlformats.org/officeDocument/2006/relationships/image" Target="../media/image21.png"/><Relationship Id="rId7" Type="http://schemas.openxmlformats.org/officeDocument/2006/relationships/slide" Target="slide17.xml"/><Relationship Id="rId12" Type="http://schemas.openxmlformats.org/officeDocument/2006/relationships/slide" Target="slide25.xml"/><Relationship Id="rId17" Type="http://schemas.openxmlformats.org/officeDocument/2006/relationships/image" Target="../media/image4.svg"/><Relationship Id="rId25" Type="http://schemas.openxmlformats.org/officeDocument/2006/relationships/image" Target="../media/image12.svg"/><Relationship Id="rId33" Type="http://schemas.openxmlformats.org/officeDocument/2006/relationships/image" Target="../media/image20.svg"/><Relationship Id="rId2" Type="http://schemas.openxmlformats.org/officeDocument/2006/relationships/slide" Target="slide3.xml"/><Relationship Id="rId16" Type="http://schemas.openxmlformats.org/officeDocument/2006/relationships/image" Target="../media/image3.png"/><Relationship Id="rId20" Type="http://schemas.openxmlformats.org/officeDocument/2006/relationships/image" Target="../media/image7.png"/><Relationship Id="rId29" Type="http://schemas.openxmlformats.org/officeDocument/2006/relationships/image" Target="../media/image16.svg"/><Relationship Id="rId1" Type="http://schemas.openxmlformats.org/officeDocument/2006/relationships/slideLayout" Target="../slideLayouts/slideLayout7.xml"/><Relationship Id="rId6" Type="http://schemas.openxmlformats.org/officeDocument/2006/relationships/slide" Target="slide13.xml"/><Relationship Id="rId11" Type="http://schemas.openxmlformats.org/officeDocument/2006/relationships/slide" Target="slide23.xml"/><Relationship Id="rId24" Type="http://schemas.openxmlformats.org/officeDocument/2006/relationships/image" Target="../media/image11.png"/><Relationship Id="rId32" Type="http://schemas.openxmlformats.org/officeDocument/2006/relationships/image" Target="../media/image19.png"/><Relationship Id="rId5" Type="http://schemas.openxmlformats.org/officeDocument/2006/relationships/slide" Target="slide12.xml"/><Relationship Id="rId15" Type="http://schemas.openxmlformats.org/officeDocument/2006/relationships/slide" Target="slide29.xml"/><Relationship Id="rId23" Type="http://schemas.openxmlformats.org/officeDocument/2006/relationships/image" Target="../media/image10.svg"/><Relationship Id="rId28" Type="http://schemas.openxmlformats.org/officeDocument/2006/relationships/image" Target="../media/image15.png"/><Relationship Id="rId10" Type="http://schemas.openxmlformats.org/officeDocument/2006/relationships/slide" Target="slide21.xml"/><Relationship Id="rId19" Type="http://schemas.openxmlformats.org/officeDocument/2006/relationships/image" Target="../media/image6.svg"/><Relationship Id="rId31" Type="http://schemas.openxmlformats.org/officeDocument/2006/relationships/image" Target="../media/image18.svg"/><Relationship Id="rId4" Type="http://schemas.openxmlformats.org/officeDocument/2006/relationships/slide" Target="slide5.xml"/><Relationship Id="rId9" Type="http://schemas.openxmlformats.org/officeDocument/2006/relationships/slide" Target="slide20.xml"/><Relationship Id="rId14" Type="http://schemas.openxmlformats.org/officeDocument/2006/relationships/slide" Target="slide28.xml"/><Relationship Id="rId22" Type="http://schemas.openxmlformats.org/officeDocument/2006/relationships/image" Target="../media/image9.png"/><Relationship Id="rId27" Type="http://schemas.openxmlformats.org/officeDocument/2006/relationships/image" Target="../media/image14.svg"/><Relationship Id="rId30" Type="http://schemas.openxmlformats.org/officeDocument/2006/relationships/image" Target="../media/image17.png"/><Relationship Id="rId35" Type="http://schemas.openxmlformats.org/officeDocument/2006/relationships/image" Target="../media/image22.svg"/><Relationship Id="rId8" Type="http://schemas.openxmlformats.org/officeDocument/2006/relationships/slide" Target="slide19.xml"/></Relationships>
</file>

<file path=ppt/slides/_rels/slide20.xml.rels><?xml version="1.0" encoding="UTF-8" standalone="yes"?>
<Relationships xmlns="http://schemas.openxmlformats.org/package/2006/relationships"><Relationship Id="rId8" Type="http://schemas.microsoft.com/office/2007/relationships/hdphoto" Target="../media/hdphoto10.wdp"/><Relationship Id="rId3" Type="http://schemas.openxmlformats.org/officeDocument/2006/relationships/image" Target="../media/image31.png"/><Relationship Id="rId7" Type="http://schemas.openxmlformats.org/officeDocument/2006/relationships/image" Target="../media/image55.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5.svg"/><Relationship Id="rId5" Type="http://schemas.openxmlformats.org/officeDocument/2006/relationships/image" Target="../media/image24.png"/><Relationship Id="rId10" Type="http://schemas.microsoft.com/office/2007/relationships/hdphoto" Target="../media/hdphoto11.wdp"/><Relationship Id="rId4" Type="http://schemas.openxmlformats.org/officeDocument/2006/relationships/image" Target="../media/image32.svg"/><Relationship Id="rId9" Type="http://schemas.openxmlformats.org/officeDocument/2006/relationships/image" Target="../media/image56.png"/></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25.svg"/></Relationships>
</file>

<file path=ppt/slides/_rels/slide2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 Id="rId4" Type="http://schemas.microsoft.com/office/2007/relationships/hdphoto" Target="../media/hdphoto12.wdp"/></Relationships>
</file>

<file path=ppt/slides/_rels/slide23.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59.gif"/><Relationship Id="rId5" Type="http://schemas.openxmlformats.org/officeDocument/2006/relationships/image" Target="../media/image32.svg"/><Relationship Id="rId4" Type="http://schemas.openxmlformats.org/officeDocument/2006/relationships/image" Target="../media/image31.png"/></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60.gif"/><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25.svg"/></Relationships>
</file>

<file path=ppt/slides/_rels/slide25.xml.rels><?xml version="1.0" encoding="UTF-8" standalone="yes"?>
<Relationships xmlns="http://schemas.openxmlformats.org/package/2006/relationships"><Relationship Id="rId8" Type="http://schemas.openxmlformats.org/officeDocument/2006/relationships/image" Target="../media/image62.jpeg"/><Relationship Id="rId3" Type="http://schemas.openxmlformats.org/officeDocument/2006/relationships/image" Target="../media/image24.png"/><Relationship Id="rId7" Type="http://schemas.openxmlformats.org/officeDocument/2006/relationships/image" Target="../media/image61.jpe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32.svg"/><Relationship Id="rId5" Type="http://schemas.openxmlformats.org/officeDocument/2006/relationships/image" Target="../media/image31.png"/><Relationship Id="rId10" Type="http://schemas.openxmlformats.org/officeDocument/2006/relationships/image" Target="../media/image64.jpeg"/><Relationship Id="rId4" Type="http://schemas.openxmlformats.org/officeDocument/2006/relationships/image" Target="../media/image25.svg"/><Relationship Id="rId9" Type="http://schemas.openxmlformats.org/officeDocument/2006/relationships/image" Target="../media/image63.jpeg"/></Relationships>
</file>

<file path=ppt/slides/_rels/slide26.xml.rels><?xml version="1.0" encoding="UTF-8" standalone="yes"?>
<Relationships xmlns="http://schemas.openxmlformats.org/package/2006/relationships"><Relationship Id="rId8" Type="http://schemas.microsoft.com/office/2007/relationships/hdphoto" Target="../media/hdphoto13.wdp"/><Relationship Id="rId13" Type="http://schemas.microsoft.com/office/2007/relationships/hdphoto" Target="../media/hdphoto15.wdp"/><Relationship Id="rId3" Type="http://schemas.openxmlformats.org/officeDocument/2006/relationships/image" Target="../media/image24.png"/><Relationship Id="rId7" Type="http://schemas.openxmlformats.org/officeDocument/2006/relationships/image" Target="../media/image65.png"/><Relationship Id="rId12" Type="http://schemas.openxmlformats.org/officeDocument/2006/relationships/image" Target="../media/image68.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32.svg"/><Relationship Id="rId11" Type="http://schemas.microsoft.com/office/2007/relationships/hdphoto" Target="../media/hdphoto14.wdp"/><Relationship Id="rId5" Type="http://schemas.openxmlformats.org/officeDocument/2006/relationships/image" Target="../media/image31.png"/><Relationship Id="rId15" Type="http://schemas.microsoft.com/office/2007/relationships/hdphoto" Target="../media/hdphoto16.wdp"/><Relationship Id="rId10" Type="http://schemas.openxmlformats.org/officeDocument/2006/relationships/image" Target="../media/image67.png"/><Relationship Id="rId4" Type="http://schemas.openxmlformats.org/officeDocument/2006/relationships/image" Target="../media/image25.svg"/><Relationship Id="rId9" Type="http://schemas.openxmlformats.org/officeDocument/2006/relationships/image" Target="../media/image66.png"/><Relationship Id="rId14" Type="http://schemas.openxmlformats.org/officeDocument/2006/relationships/image" Target="../media/image69.png"/></Relationships>
</file>

<file path=ppt/slides/_rels/slide27.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25.svg"/><Relationship Id="rId4" Type="http://schemas.openxmlformats.org/officeDocument/2006/relationships/image" Target="../media/image24.png"/></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25.svg"/></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25.svg"/></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3.png"/><Relationship Id="rId1" Type="http://schemas.openxmlformats.org/officeDocument/2006/relationships/slideLayout" Target="../slideLayouts/slideLayout2.xml"/><Relationship Id="rId5" Type="http://schemas.openxmlformats.org/officeDocument/2006/relationships/image" Target="../media/image25.svg"/><Relationship Id="rId4" Type="http://schemas.openxmlformats.org/officeDocument/2006/relationships/image" Target="../media/image24.png"/></Relationships>
</file>

<file path=ppt/slides/_rels/slide30.xml.rels><?xml version="1.0" encoding="UTF-8" standalone="yes"?>
<Relationships xmlns="http://schemas.openxmlformats.org/package/2006/relationships"><Relationship Id="rId3" Type="http://schemas.openxmlformats.org/officeDocument/2006/relationships/image" Target="../media/image71.gif"/><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2.xml"/><Relationship Id="rId5" Type="http://schemas.openxmlformats.org/officeDocument/2006/relationships/image" Target="../media/image29.svg"/><Relationship Id="rId4" Type="http://schemas.openxmlformats.org/officeDocument/2006/relationships/image" Target="../media/image28.png"/></Relationships>
</file>

<file path=ppt/slides/_rels/slide5.xml.rels><?xml version="1.0" encoding="UTF-8" standalone="yes"?>
<Relationships xmlns="http://schemas.openxmlformats.org/package/2006/relationships"><Relationship Id="rId3" Type="http://schemas.openxmlformats.org/officeDocument/2006/relationships/hyperlink" Target="https://www.youtube.com/watch?v=MAnWBiyITzE&amp;"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hyperlink" Target="https://www.youtube.com/watch?v=ZViurcwc-S4" TargetMode="External"/><Relationship Id="rId5" Type="http://schemas.openxmlformats.org/officeDocument/2006/relationships/hyperlink" Target="https://www.youtube.com/watch?v=03bAayBtcb0" TargetMode="External"/><Relationship Id="rId4" Type="http://schemas.openxmlformats.org/officeDocument/2006/relationships/hyperlink" Target="https://www.youtube.com/watch?v=fgvG227pLkY"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0.jpeg"/><Relationship Id="rId1" Type="http://schemas.openxmlformats.org/officeDocument/2006/relationships/slideLayout" Target="../slideLayouts/slideLayout2.xml"/><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25.svg"/></Relationships>
</file>

<file path=ppt/slides/_rels/slide7.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33.png"/><Relationship Id="rId7" Type="http://schemas.openxmlformats.org/officeDocument/2006/relationships/image" Target="../media/image31.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34.jpeg"/></Relationships>
</file>

<file path=ppt/slides/_rels/slide8.xml.rels><?xml version="1.0" encoding="UTF-8" standalone="yes"?>
<Relationships xmlns="http://schemas.openxmlformats.org/package/2006/relationships"><Relationship Id="rId8" Type="http://schemas.openxmlformats.org/officeDocument/2006/relationships/image" Target="../media/image36.jpeg"/><Relationship Id="rId3" Type="http://schemas.openxmlformats.org/officeDocument/2006/relationships/image" Target="../media/image24.png"/><Relationship Id="rId7" Type="http://schemas.openxmlformats.org/officeDocument/2006/relationships/image" Target="../media/image35.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25.svg"/><Relationship Id="rId9" Type="http://schemas.openxmlformats.org/officeDocument/2006/relationships/image" Target="../media/image37.jpeg"/></Relationships>
</file>

<file path=ppt/slides/_rels/slide9.xml.rels><?xml version="1.0" encoding="UTF-8" standalone="yes"?>
<Relationships xmlns="http://schemas.openxmlformats.org/package/2006/relationships"><Relationship Id="rId3" Type="http://schemas.openxmlformats.org/officeDocument/2006/relationships/image" Target="../media/image32.svg"/><Relationship Id="rId7" Type="http://schemas.openxmlformats.org/officeDocument/2006/relationships/image" Target="../media/image39.jpeg"/><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38.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AB0E347-2240-431A-89EE-1D616E3E961E}"/>
              </a:ext>
            </a:extLst>
          </p:cNvPr>
          <p:cNvSpPr>
            <a:spLocks noGrp="1"/>
          </p:cNvSpPr>
          <p:nvPr>
            <p:ph type="ctrTitle"/>
          </p:nvPr>
        </p:nvSpPr>
        <p:spPr>
          <a:xfrm>
            <a:off x="1708814" y="204344"/>
            <a:ext cx="9109003" cy="1813212"/>
          </a:xfrm>
          <a:effectLst>
            <a:outerShdw dist="50800" dir="21540000" algn="ctr" rotWithShape="0">
              <a:schemeClr val="bg1"/>
            </a:outerShdw>
          </a:effectLst>
        </p:spPr>
        <p:txBody>
          <a:bodyPr>
            <a:normAutofit/>
          </a:bodyPr>
          <a:lstStyle/>
          <a:p>
            <a:pPr algn="l"/>
            <a:r>
              <a:rPr lang="ca-ES">
                <a:solidFill>
                  <a:srgbClr val="FF4333"/>
                </a:solidFill>
                <a:latin typeface="Eras Bold ITC" panose="020B0907030504020204" pitchFamily="34" charset="0"/>
                <a:cs typeface="AngsanaUPC" panose="020B0502040204020203" pitchFamily="18" charset="-34"/>
              </a:rPr>
              <a:t>Pràctica</a:t>
            </a:r>
            <a:r>
              <a:rPr lang="es-ES">
                <a:solidFill>
                  <a:srgbClr val="FF4333"/>
                </a:solidFill>
                <a:latin typeface="Eras Bold ITC" panose="020B0907030504020204" pitchFamily="34" charset="0"/>
                <a:cs typeface="AngsanaUPC" panose="020B0502040204020203" pitchFamily="18" charset="-34"/>
              </a:rPr>
              <a:t> 9:</a:t>
            </a:r>
            <a:br>
              <a:rPr lang="es-ES">
                <a:latin typeface="Eras Bold ITC" panose="020B0907030504020204" pitchFamily="34" charset="0"/>
                <a:cs typeface="AngsanaUPC" panose="020B0502040204020203" pitchFamily="18" charset="-34"/>
              </a:rPr>
            </a:br>
            <a:r>
              <a:rPr lang="es-ES">
                <a:latin typeface="Eras Bold ITC" panose="020B0907030504020204" pitchFamily="34" charset="0"/>
                <a:cs typeface="AngsanaUPC" panose="020B0502040204020203" pitchFamily="18" charset="-34"/>
              </a:rPr>
              <a:t>					</a:t>
            </a:r>
            <a:r>
              <a:rPr lang="es-ES">
                <a:solidFill>
                  <a:srgbClr val="00BCE4"/>
                </a:solidFill>
                <a:latin typeface="Eras Bold ITC" panose="020B0907030504020204" pitchFamily="34" charset="0"/>
                <a:cs typeface="AngsanaUPC" panose="020B0502040204020203" pitchFamily="18" charset="-34"/>
              </a:rPr>
              <a:t>Marketing</a:t>
            </a:r>
            <a:endParaRPr lang="ca-ES">
              <a:solidFill>
                <a:srgbClr val="00BCE4"/>
              </a:solidFill>
              <a:latin typeface="Eras Bold ITC" panose="020B0907030504020204" pitchFamily="34" charset="0"/>
              <a:cs typeface="AngsanaUPC" panose="020B0502040204020203" pitchFamily="18" charset="-34"/>
            </a:endParaRPr>
          </a:p>
        </p:txBody>
      </p:sp>
      <p:sp>
        <p:nvSpPr>
          <p:cNvPr id="3" name="Subtítulo 2">
            <a:extLst>
              <a:ext uri="{FF2B5EF4-FFF2-40B4-BE49-F238E27FC236}">
                <a16:creationId xmlns:a16="http://schemas.microsoft.com/office/drawing/2014/main" id="{1C8618FA-FF19-4F4A-A07B-D59DA02BFC8B}"/>
              </a:ext>
            </a:extLst>
          </p:cNvPr>
          <p:cNvSpPr>
            <a:spLocks noGrp="1"/>
          </p:cNvSpPr>
          <p:nvPr>
            <p:ph type="subTitle" idx="1"/>
          </p:nvPr>
        </p:nvSpPr>
        <p:spPr>
          <a:xfrm>
            <a:off x="2505855" y="5210214"/>
            <a:ext cx="6675619" cy="552371"/>
          </a:xfrm>
        </p:spPr>
        <p:txBody>
          <a:bodyPr>
            <a:noAutofit/>
          </a:bodyPr>
          <a:lstStyle/>
          <a:p>
            <a:r>
              <a:rPr lang="es-ES" sz="4000">
                <a:solidFill>
                  <a:srgbClr val="FF0000"/>
                </a:solidFill>
                <a:effectLst>
                  <a:glow rad="12700">
                    <a:schemeClr val="bg1"/>
                  </a:glow>
                  <a:outerShdw dist="50800" dir="21540000" algn="ctr" rotWithShape="0">
                    <a:schemeClr val="bg1"/>
                  </a:outerShdw>
                  <a:reflection endPos="0" dist="50800" dir="5400000" sy="-100000" algn="bl" rotWithShape="0"/>
                </a:effectLst>
                <a:latin typeface="Pretendo" panose="02000000000000000000" pitchFamily="2" charset="0"/>
              </a:rPr>
              <a:t>Nintendo </a:t>
            </a:r>
            <a:r>
              <a:rPr lang="es-ES" sz="4000" err="1">
                <a:solidFill>
                  <a:srgbClr val="00BCE4"/>
                </a:solidFill>
                <a:effectLst>
                  <a:glow rad="12700">
                    <a:schemeClr val="bg1"/>
                  </a:glow>
                  <a:outerShdw dist="50800" dir="21540000" algn="ctr" rotWithShape="0">
                    <a:schemeClr val="bg1"/>
                  </a:outerShdw>
                  <a:reflection endPos="0" dist="50800" dir="5400000" sy="-100000" algn="bl" rotWithShape="0"/>
                </a:effectLst>
                <a:latin typeface="Pretendo" panose="02000000000000000000" pitchFamily="2" charset="0"/>
              </a:rPr>
              <a:t>Switch</a:t>
            </a:r>
            <a:endParaRPr lang="ca-ES" sz="4000">
              <a:solidFill>
                <a:srgbClr val="00BCE4"/>
              </a:solidFill>
              <a:effectLst>
                <a:glow rad="12700">
                  <a:schemeClr val="bg1"/>
                </a:glow>
                <a:outerShdw dist="50800" dir="21540000" algn="ctr" rotWithShape="0">
                  <a:schemeClr val="bg1"/>
                </a:outerShdw>
                <a:reflection endPos="0" dist="50800" dir="5400000" sy="-100000" algn="bl" rotWithShape="0"/>
              </a:effectLst>
              <a:latin typeface="Pretendo" panose="02000000000000000000" pitchFamily="2" charset="0"/>
            </a:endParaRPr>
          </a:p>
        </p:txBody>
      </p:sp>
      <p:sp>
        <p:nvSpPr>
          <p:cNvPr id="4" name="CuadroTexto 3">
            <a:extLst>
              <a:ext uri="{FF2B5EF4-FFF2-40B4-BE49-F238E27FC236}">
                <a16:creationId xmlns:a16="http://schemas.microsoft.com/office/drawing/2014/main" id="{9173EA9A-CE05-460B-8410-50E02B75B8EA}"/>
              </a:ext>
            </a:extLst>
          </p:cNvPr>
          <p:cNvSpPr txBox="1"/>
          <p:nvPr/>
        </p:nvSpPr>
        <p:spPr>
          <a:xfrm>
            <a:off x="9994198" y="5210214"/>
            <a:ext cx="2197802" cy="1477328"/>
          </a:xfrm>
          <a:prstGeom prst="rect">
            <a:avLst/>
          </a:prstGeom>
          <a:noFill/>
          <a:effectLst/>
        </p:spPr>
        <p:txBody>
          <a:bodyPr wrap="square" rtlCol="0">
            <a:spAutoFit/>
          </a:bodyPr>
          <a:lstStyle/>
          <a:p>
            <a:r>
              <a:rPr lang="es-ES" b="1" err="1">
                <a:latin typeface="Tw Cen MT" panose="020B0602020104020603" pitchFamily="34" charset="0"/>
                <a:cs typeface="Arial" panose="020B0604020202020204" pitchFamily="34" charset="0"/>
              </a:rPr>
              <a:t>Pastafaris</a:t>
            </a:r>
            <a:r>
              <a:rPr lang="es-ES" b="1">
                <a:latin typeface="Tw Cen MT" panose="020B0602020104020603" pitchFamily="34" charset="0"/>
                <a:cs typeface="Arial" panose="020B0604020202020204" pitchFamily="34" charset="0"/>
              </a:rPr>
              <a:t>:</a:t>
            </a:r>
          </a:p>
          <a:p>
            <a:r>
              <a:rPr lang="es-ES">
                <a:latin typeface="Tw Cen MT" panose="020B0602020104020603" pitchFamily="34" charset="0"/>
                <a:cs typeface="Arial" panose="020B0604020202020204" pitchFamily="34" charset="0"/>
              </a:rPr>
              <a:t>Iñaki Diez Lambies</a:t>
            </a:r>
          </a:p>
          <a:p>
            <a:r>
              <a:rPr lang="es-ES">
                <a:latin typeface="Tw Cen MT" panose="020B0602020104020603" pitchFamily="34" charset="0"/>
                <a:cs typeface="Arial" panose="020B0604020202020204" pitchFamily="34" charset="0"/>
              </a:rPr>
              <a:t>Jaume </a:t>
            </a:r>
            <a:r>
              <a:rPr lang="es-ES" err="1">
                <a:latin typeface="Tw Cen MT" panose="020B0602020104020603" pitchFamily="34" charset="0"/>
                <a:cs typeface="Arial" panose="020B0604020202020204" pitchFamily="34" charset="0"/>
              </a:rPr>
              <a:t>Ivars</a:t>
            </a:r>
            <a:r>
              <a:rPr lang="es-ES">
                <a:latin typeface="Tw Cen MT" panose="020B0602020104020603" pitchFamily="34" charset="0"/>
                <a:cs typeface="Arial" panose="020B0604020202020204" pitchFamily="34" charset="0"/>
              </a:rPr>
              <a:t> </a:t>
            </a:r>
            <a:r>
              <a:rPr lang="es-ES" err="1">
                <a:latin typeface="Tw Cen MT" panose="020B0602020104020603" pitchFamily="34" charset="0"/>
                <a:cs typeface="Arial" panose="020B0604020202020204" pitchFamily="34" charset="0"/>
              </a:rPr>
              <a:t>Grimalt</a:t>
            </a:r>
            <a:endParaRPr lang="es-ES">
              <a:latin typeface="Tw Cen MT" panose="020B0602020104020603" pitchFamily="34" charset="0"/>
              <a:cs typeface="Arial" panose="020B0604020202020204" pitchFamily="34" charset="0"/>
            </a:endParaRPr>
          </a:p>
          <a:p>
            <a:r>
              <a:rPr lang="es-ES">
                <a:latin typeface="Tw Cen MT" panose="020B0602020104020603" pitchFamily="34" charset="0"/>
                <a:cs typeface="Arial" panose="020B0604020202020204" pitchFamily="34" charset="0"/>
              </a:rPr>
              <a:t>Nerea Francés Pérez</a:t>
            </a:r>
          </a:p>
          <a:p>
            <a:r>
              <a:rPr lang="es-ES">
                <a:latin typeface="Tw Cen MT" panose="020B0602020104020603" pitchFamily="34" charset="0"/>
                <a:cs typeface="Arial" panose="020B0604020202020204" pitchFamily="34" charset="0"/>
              </a:rPr>
              <a:t>Mireia Ribes Ribera</a:t>
            </a:r>
            <a:endParaRPr lang="ca-ES">
              <a:latin typeface="Tw Cen MT" panose="020B0602020104020603" pitchFamily="34" charset="0"/>
              <a:cs typeface="Arial" panose="020B0604020202020204" pitchFamily="34" charset="0"/>
            </a:endParaRPr>
          </a:p>
        </p:txBody>
      </p:sp>
    </p:spTree>
    <p:extLst>
      <p:ext uri="{BB962C8B-B14F-4D97-AF65-F5344CB8AC3E}">
        <p14:creationId xmlns:p14="http://schemas.microsoft.com/office/powerpoint/2010/main" val="227046589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21AE3E0F-088F-44CC-AB17-5F8F1C018C49}"/>
              </a:ext>
            </a:extLst>
          </p:cNvPr>
          <p:cNvSpPr>
            <a:spLocks noGrp="1"/>
          </p:cNvSpPr>
          <p:nvPr>
            <p:ph idx="1"/>
          </p:nvPr>
        </p:nvSpPr>
        <p:spPr>
          <a:xfrm>
            <a:off x="1756117" y="1863884"/>
            <a:ext cx="8679766" cy="3043765"/>
          </a:xfrm>
        </p:spPr>
        <p:txBody>
          <a:bodyPr>
            <a:normAutofit/>
          </a:bodyPr>
          <a:lstStyle/>
          <a:p>
            <a:r>
              <a:rPr lang="ca-ES-valencia">
                <a:solidFill>
                  <a:schemeClr val="bg1"/>
                </a:solidFill>
              </a:rPr>
              <a:t>Versió barata de la consola: Ninteno Switch Lite.</a:t>
            </a:r>
          </a:p>
          <a:p>
            <a:endParaRPr lang="ca-ES">
              <a:solidFill>
                <a:schemeClr val="bg1"/>
              </a:solidFill>
            </a:endParaRPr>
          </a:p>
          <a:p>
            <a:endParaRPr lang="ca-ES"/>
          </a:p>
        </p:txBody>
      </p:sp>
      <p:sp>
        <p:nvSpPr>
          <p:cNvPr id="4" name="Título 1">
            <a:extLst>
              <a:ext uri="{FF2B5EF4-FFF2-40B4-BE49-F238E27FC236}">
                <a16:creationId xmlns:a16="http://schemas.microsoft.com/office/drawing/2014/main" id="{4A34D0CD-59CB-4D1C-9774-54553D70120F}"/>
              </a:ext>
            </a:extLst>
          </p:cNvPr>
          <p:cNvSpPr txBox="1">
            <a:spLocks/>
          </p:cNvSpPr>
          <p:nvPr/>
        </p:nvSpPr>
        <p:spPr>
          <a:xfrm>
            <a:off x="1756117" y="681037"/>
            <a:ext cx="8679766" cy="978952"/>
          </a:xfrm>
          <a:prstGeom prst="rect">
            <a:avLst/>
          </a:prstGeom>
          <a:ln>
            <a:solidFill>
              <a:schemeClr val="bg1"/>
            </a:solidFill>
          </a:ln>
        </p:spPr>
        <p:txBody>
          <a:bodyPr vert="horz" lIns="91440" tIns="45720" rIns="91440" bIns="45720" rtlCol="0" anchor="ctr">
            <a:normAutofit fontScale="2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s-ES" sz="4000" b="1">
              <a:solidFill>
                <a:schemeClr val="bg1"/>
              </a:solidFill>
            </a:endParaRPr>
          </a:p>
          <a:p>
            <a:pPr algn="ctr"/>
            <a:endParaRPr lang="es-ES" sz="1000" b="1">
              <a:solidFill>
                <a:schemeClr val="bg1"/>
              </a:solidFill>
              <a:latin typeface="+mn-lt"/>
            </a:endParaRPr>
          </a:p>
          <a:p>
            <a:pPr algn="ctr"/>
            <a:endParaRPr lang="es-ES" sz="1000" b="1">
              <a:solidFill>
                <a:schemeClr val="bg1"/>
              </a:solidFill>
              <a:latin typeface="+mn-lt"/>
            </a:endParaRPr>
          </a:p>
          <a:p>
            <a:pPr algn="ctr"/>
            <a:endParaRPr lang="es-ES" sz="1000" b="1">
              <a:solidFill>
                <a:schemeClr val="bg1"/>
              </a:solidFill>
              <a:latin typeface="+mn-lt"/>
            </a:endParaRPr>
          </a:p>
          <a:p>
            <a:pPr algn="ctr"/>
            <a:endParaRPr lang="es-ES" sz="1000" b="1">
              <a:solidFill>
                <a:schemeClr val="bg1"/>
              </a:solidFill>
              <a:latin typeface="+mn-lt"/>
            </a:endParaRPr>
          </a:p>
          <a:p>
            <a:pPr algn="ctr"/>
            <a:endParaRPr lang="es-ES" sz="1000" b="1">
              <a:solidFill>
                <a:schemeClr val="bg1"/>
              </a:solidFill>
              <a:latin typeface="+mn-lt"/>
            </a:endParaRPr>
          </a:p>
          <a:p>
            <a:pPr algn="ctr"/>
            <a:endParaRPr lang="es-ES" sz="1000" b="1">
              <a:solidFill>
                <a:schemeClr val="bg1"/>
              </a:solidFill>
              <a:latin typeface="+mn-lt"/>
            </a:endParaRPr>
          </a:p>
          <a:p>
            <a:pPr algn="ctr"/>
            <a:endParaRPr lang="es-ES" sz="1000" b="1">
              <a:solidFill>
                <a:schemeClr val="bg1"/>
              </a:solidFill>
              <a:latin typeface="+mn-lt"/>
            </a:endParaRPr>
          </a:p>
          <a:p>
            <a:pPr algn="ctr"/>
            <a:endParaRPr lang="es-ES" sz="1100" b="1">
              <a:solidFill>
                <a:schemeClr val="bg1"/>
              </a:solidFill>
              <a:latin typeface="+mn-lt"/>
            </a:endParaRPr>
          </a:p>
          <a:p>
            <a:pPr algn="ctr"/>
            <a:endParaRPr lang="es-ES" sz="1100" b="1">
              <a:solidFill>
                <a:schemeClr val="bg1"/>
              </a:solidFill>
              <a:latin typeface="+mn-lt"/>
            </a:endParaRPr>
          </a:p>
          <a:p>
            <a:pPr algn="ctr"/>
            <a:endParaRPr lang="es-ES" sz="1100" b="1">
              <a:solidFill>
                <a:schemeClr val="bg1"/>
              </a:solidFill>
              <a:latin typeface="+mn-lt"/>
            </a:endParaRPr>
          </a:p>
          <a:p>
            <a:pPr algn="ctr"/>
            <a:r>
              <a:rPr lang="es-ES" sz="16000" b="1" err="1">
                <a:solidFill>
                  <a:schemeClr val="bg1"/>
                </a:solidFill>
                <a:latin typeface="+mn-lt"/>
              </a:rPr>
              <a:t>Producte</a:t>
            </a:r>
            <a:br>
              <a:rPr lang="es-ES" sz="12300" b="1">
                <a:solidFill>
                  <a:schemeClr val="bg1"/>
                </a:solidFill>
                <a:latin typeface="+mn-lt"/>
              </a:rPr>
            </a:br>
            <a:endParaRPr lang="ca-ES" sz="12300" b="1">
              <a:solidFill>
                <a:schemeClr val="bg1"/>
              </a:solidFill>
              <a:latin typeface="+mn-lt"/>
              <a:cs typeface="Times New Roman" panose="02020603050405020304" pitchFamily="18" charset="0"/>
            </a:endParaRPr>
          </a:p>
        </p:txBody>
      </p:sp>
      <p:pic>
        <p:nvPicPr>
          <p:cNvPr id="9" name="Gráfico 8" descr="bolas de harvey 100%">
            <a:extLst>
              <a:ext uri="{FF2B5EF4-FFF2-40B4-BE49-F238E27FC236}">
                <a16:creationId xmlns:a16="http://schemas.microsoft.com/office/drawing/2014/main" id="{DC4F9449-76A2-422A-9CAC-5A85B9BE00A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756117" y="1935447"/>
            <a:ext cx="288815" cy="288815"/>
          </a:xfrm>
          <a:prstGeom prst="rect">
            <a:avLst/>
          </a:prstGeom>
        </p:spPr>
      </p:pic>
      <p:pic>
        <p:nvPicPr>
          <p:cNvPr id="5" name="Imagen 4" descr="Imagen que contiene tabla, diferente, grupo, juego&#10;&#10;Descripción generada automáticamente">
            <a:extLst>
              <a:ext uri="{FF2B5EF4-FFF2-40B4-BE49-F238E27FC236}">
                <a16:creationId xmlns:a16="http://schemas.microsoft.com/office/drawing/2014/main" id="{26F3CCF5-C6DF-4805-AC54-025DC92DA18B}"/>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2600" b="93700" l="7929" r="97286">
                        <a14:foregroundMark x1="37857" y1="5500" x2="37857" y2="11600"/>
                        <a14:foregroundMark x1="8143" y1="65900" x2="19286" y2="88800"/>
                        <a14:foregroundMark x1="19286" y1="88800" x2="23429" y2="87500"/>
                        <a14:foregroundMark x1="19429" y1="92400" x2="22357" y2="91200"/>
                        <a14:foregroundMark x1="15786" y1="72400" x2="13429" y2="67900"/>
                        <a14:foregroundMark x1="7929" y1="64300" x2="10786" y2="61800"/>
                        <a14:foregroundMark x1="8714" y1="61400" x2="10786" y2="59000"/>
                        <a14:foregroundMark x1="32286" y1="36900" x2="24714" y2="48300"/>
                        <a14:foregroundMark x1="24714" y1="48300" x2="24429" y2="49200"/>
                        <a14:foregroundMark x1="32286" y1="42200" x2="29143" y2="48700"/>
                        <a14:foregroundMark x1="33857" y1="61400" x2="29929" y2="65100"/>
                        <a14:foregroundMark x1="45429" y1="56500" x2="41214" y2="56500"/>
                        <a14:foregroundMark x1="58286" y1="42600" x2="54071" y2="42200"/>
                        <a14:foregroundMark x1="59357" y1="61800" x2="55143" y2="62200"/>
                        <a14:foregroundMark x1="45714" y1="80600" x2="41214" y2="80200"/>
                        <a14:foregroundMark x1="62214" y1="7500" x2="62214" y2="4200"/>
                        <a14:foregroundMark x1="42000" y1="12000" x2="41000" y2="11600"/>
                        <a14:foregroundMark x1="77429" y1="48300" x2="92643" y2="34000"/>
                        <a14:foregroundMark x1="92929" y1="34500" x2="92929" y2="18900"/>
                        <a14:foregroundMark x1="97357" y1="29100" x2="95786" y2="23000"/>
                        <a14:foregroundMark x1="82429" y1="38500" x2="76143" y2="47100"/>
                        <a14:foregroundMark x1="65071" y1="69600" x2="70857" y2="80200"/>
                        <a14:foregroundMark x1="85071" y1="5500" x2="87929" y2="4600"/>
                        <a14:foregroundMark x1="83500" y1="6700" x2="86643" y2="2600"/>
                        <a14:foregroundMark x1="70071" y1="93700" x2="69071" y2="93300"/>
                      </a14:backgroundRemoval>
                    </a14:imgEffect>
                  </a14:imgLayer>
                </a14:imgProps>
              </a:ext>
              <a:ext uri="{28A0092B-C50C-407E-A947-70E740481C1C}">
                <a14:useLocalDpi xmlns:a14="http://schemas.microsoft.com/office/drawing/2010/main" val="0"/>
              </a:ext>
            </a:extLst>
          </a:blip>
          <a:stretch>
            <a:fillRect/>
          </a:stretch>
        </p:blipFill>
        <p:spPr>
          <a:xfrm>
            <a:off x="1756116" y="3061542"/>
            <a:ext cx="3893652" cy="2501687"/>
          </a:xfrm>
          <a:prstGeom prst="rect">
            <a:avLst/>
          </a:prstGeom>
        </p:spPr>
      </p:pic>
      <p:sp>
        <p:nvSpPr>
          <p:cNvPr id="10" name="Botón de acción: ir a inicio 9">
            <a:hlinkClick r:id="" action="ppaction://hlinkshowjump?jump=firstslide" highlightClick="1"/>
            <a:extLst>
              <a:ext uri="{FF2B5EF4-FFF2-40B4-BE49-F238E27FC236}">
                <a16:creationId xmlns:a16="http://schemas.microsoft.com/office/drawing/2014/main" id="{22ADF2BB-1BBB-4253-96A2-3D945DE8A69C}"/>
              </a:ext>
            </a:extLst>
          </p:cNvPr>
          <p:cNvSpPr/>
          <p:nvPr/>
        </p:nvSpPr>
        <p:spPr>
          <a:xfrm>
            <a:off x="11296357" y="5927746"/>
            <a:ext cx="745902" cy="739306"/>
          </a:xfrm>
          <a:prstGeom prst="actionButtonHom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a-ES"/>
          </a:p>
        </p:txBody>
      </p:sp>
      <p:pic>
        <p:nvPicPr>
          <p:cNvPr id="6" name="Imagen 5" descr="Imagen que contiene dibujo, reloj&#10;&#10;Descripción generada automáticamente">
            <a:extLst>
              <a:ext uri="{FF2B5EF4-FFF2-40B4-BE49-F238E27FC236}">
                <a16:creationId xmlns:a16="http://schemas.microsoft.com/office/drawing/2014/main" id="{E965F962-5479-44DE-AB63-1A0DD0B4AEC6}"/>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8704" b="90000" l="5365" r="94271">
                        <a14:foregroundMark x1="10156" y1="23889" x2="9167" y2="37407"/>
                        <a14:foregroundMark x1="11094" y1="23333" x2="12344" y2="46389"/>
                        <a14:foregroundMark x1="10156" y1="14352" x2="6354" y2="33519"/>
                        <a14:foregroundMark x1="6354" y1="33519" x2="9010" y2="52407"/>
                        <a14:foregroundMark x1="9010" y1="52407" x2="11094" y2="54815"/>
                        <a14:foregroundMark x1="13594" y1="58148" x2="5677" y2="42407"/>
                        <a14:foregroundMark x1="5677" y1="42407" x2="5365" y2="22870"/>
                        <a14:foregroundMark x1="5365" y1="22870" x2="12969" y2="22222"/>
                        <a14:foregroundMark x1="15208" y1="10926" x2="61667" y2="10926"/>
                        <a14:foregroundMark x1="61667" y1="10370" x2="15208" y2="9815"/>
                        <a14:foregroundMark x1="66458" y1="10370" x2="66458" y2="10370"/>
                        <a14:foregroundMark x1="67396" y1="10370" x2="67396" y2="10370"/>
                        <a14:foregroundMark x1="65469" y1="10370" x2="68646" y2="9815"/>
                        <a14:foregroundMark x1="9167" y1="12037" x2="9167" y2="8704"/>
                        <a14:foregroundMark x1="33854" y1="45278" x2="35573" y2="83611"/>
                        <a14:foregroundMark x1="35573" y1="83611" x2="45885" y2="91944"/>
                        <a14:foregroundMark x1="45885" y1="91944" x2="78854" y2="92500"/>
                        <a14:foregroundMark x1="78854" y1="92500" x2="90104" y2="91204"/>
                        <a14:foregroundMark x1="90104" y1="91204" x2="92708" y2="69352"/>
                        <a14:foregroundMark x1="92708" y1="69352" x2="88177" y2="49815"/>
                        <a14:foregroundMark x1="88177" y1="49815" x2="80313" y2="67963"/>
                        <a14:foregroundMark x1="80313" y1="67963" x2="63594" y2="67778"/>
                        <a14:foregroundMark x1="63594" y1="67778" x2="55990" y2="61019"/>
                        <a14:foregroundMark x1="38906" y1="55926" x2="59792" y2="56389"/>
                        <a14:foregroundMark x1="59792" y1="56389" x2="81927" y2="54815"/>
                        <a14:foregroundMark x1="45260" y1="71111" x2="83854" y2="71667"/>
                        <a14:foregroundMark x1="58542" y1="77870" x2="75313" y2="78426"/>
                        <a14:foregroundMark x1="59167" y1="83519" x2="74323" y2="83519"/>
                        <a14:foregroundMark x1="59167" y1="64352" x2="63906" y2="62130"/>
                        <a14:foregroundMark x1="56615" y1="55370" x2="63906" y2="59907"/>
                        <a14:foregroundMark x1="32604" y1="50833" x2="32292" y2="85185"/>
                        <a14:foregroundMark x1="29740" y1="54259" x2="30990" y2="79537"/>
                        <a14:foregroundMark x1="28177" y1="76204" x2="34479" y2="87963"/>
                        <a14:foregroundMark x1="40833" y1="48056" x2="52917" y2="45833"/>
                        <a14:foregroundMark x1="52917" y1="45833" x2="79427" y2="46944"/>
                        <a14:foregroundMark x1="82240" y1="43519" x2="40833" y2="44074"/>
                        <a14:foregroundMark x1="81927" y1="43519" x2="93177" y2="46019"/>
                        <a14:foregroundMark x1="93177" y1="46019" x2="93646" y2="64352"/>
                        <a14:foregroundMark x1="91094" y1="75000" x2="87604" y2="72222"/>
                        <a14:foregroundMark x1="86667" y1="86296" x2="87969" y2="87407"/>
                        <a14:foregroundMark x1="87969" y1="43519" x2="94271" y2="48611"/>
                        <a14:foregroundMark x1="46823" y1="85741" x2="60469" y2="81759"/>
                        <a14:foregroundMark x1="60469" y1="81759" x2="61667" y2="81759"/>
                        <a14:foregroundMark x1="60104" y1="63796" x2="61042" y2="67778"/>
                        <a14:foregroundMark x1="61042" y1="68333" x2="62656" y2="73889"/>
                      </a14:backgroundRemoval>
                    </a14:imgEffect>
                  </a14:imgLayer>
                </a14:imgProps>
              </a:ext>
              <a:ext uri="{28A0092B-C50C-407E-A947-70E740481C1C}">
                <a14:useLocalDpi xmlns:a14="http://schemas.microsoft.com/office/drawing/2010/main" val="0"/>
              </a:ext>
            </a:extLst>
          </a:blip>
          <a:stretch>
            <a:fillRect/>
          </a:stretch>
        </p:blipFill>
        <p:spPr>
          <a:xfrm>
            <a:off x="6096000" y="3061542"/>
            <a:ext cx="4447443" cy="2501687"/>
          </a:xfrm>
          <a:prstGeom prst="rect">
            <a:avLst/>
          </a:prstGeom>
        </p:spPr>
      </p:pic>
    </p:spTree>
    <p:extLst>
      <p:ext uri="{BB962C8B-B14F-4D97-AF65-F5344CB8AC3E}">
        <p14:creationId xmlns:p14="http://schemas.microsoft.com/office/powerpoint/2010/main" val="2499085288"/>
      </p:ext>
    </p:extLst>
  </p:cSld>
  <p:clrMapOvr>
    <a:masterClrMapping/>
  </p:clrMapOvr>
  <mc:AlternateContent xmlns:mc="http://schemas.openxmlformats.org/markup-compatibility/2006">
    <mc:Choice xmlns:p14="http://schemas.microsoft.com/office/powerpoint/2010/main" Requires="p14">
      <p:transition spd="slow" p14:dur="2000">
        <p14:vortex dir="r"/>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21AE3E0F-088F-44CC-AB17-5F8F1C018C49}"/>
              </a:ext>
            </a:extLst>
          </p:cNvPr>
          <p:cNvSpPr>
            <a:spLocks noGrp="1"/>
          </p:cNvSpPr>
          <p:nvPr>
            <p:ph idx="1"/>
          </p:nvPr>
        </p:nvSpPr>
        <p:spPr>
          <a:xfrm>
            <a:off x="1756117" y="1863884"/>
            <a:ext cx="8892218" cy="3043765"/>
          </a:xfrm>
        </p:spPr>
        <p:txBody>
          <a:bodyPr>
            <a:normAutofit/>
          </a:bodyPr>
          <a:lstStyle/>
          <a:p>
            <a:r>
              <a:rPr lang="ca-ES-valencia">
                <a:solidFill>
                  <a:schemeClr val="bg1"/>
                </a:solidFill>
              </a:rPr>
              <a:t>Desenvolupadors indie: Nintendo atrau a aquests desenvolupadors que no tenen grans recursos econòmics, però sí projectes amb un cert nivell de qualitat per a que a canvi de promocionar els seus jocs, Nintendo es quede una part dels ingressos, sent la plataforma més accessible per als petits desenvolupadors.</a:t>
            </a:r>
          </a:p>
          <a:p>
            <a:endParaRPr lang="ca-ES">
              <a:solidFill>
                <a:schemeClr val="bg1"/>
              </a:solidFill>
            </a:endParaRPr>
          </a:p>
          <a:p>
            <a:endParaRPr lang="ca-ES"/>
          </a:p>
        </p:txBody>
      </p:sp>
      <p:sp>
        <p:nvSpPr>
          <p:cNvPr id="4" name="Título 1">
            <a:extLst>
              <a:ext uri="{FF2B5EF4-FFF2-40B4-BE49-F238E27FC236}">
                <a16:creationId xmlns:a16="http://schemas.microsoft.com/office/drawing/2014/main" id="{4A34D0CD-59CB-4D1C-9774-54553D70120F}"/>
              </a:ext>
            </a:extLst>
          </p:cNvPr>
          <p:cNvSpPr txBox="1">
            <a:spLocks/>
          </p:cNvSpPr>
          <p:nvPr/>
        </p:nvSpPr>
        <p:spPr>
          <a:xfrm>
            <a:off x="1756117" y="681037"/>
            <a:ext cx="8679766" cy="978952"/>
          </a:xfrm>
          <a:prstGeom prst="rect">
            <a:avLst/>
          </a:prstGeom>
          <a:ln>
            <a:solidFill>
              <a:schemeClr val="bg1"/>
            </a:solidFill>
          </a:ln>
        </p:spPr>
        <p:txBody>
          <a:bodyPr vert="horz" lIns="91440" tIns="45720" rIns="91440" bIns="45720" rtlCol="0" anchor="ctr">
            <a:normAutofit fontScale="2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s-ES" sz="4000" b="1">
              <a:solidFill>
                <a:schemeClr val="bg1"/>
              </a:solidFill>
            </a:endParaRPr>
          </a:p>
          <a:p>
            <a:pPr algn="ctr"/>
            <a:endParaRPr lang="es-ES" sz="1000" b="1">
              <a:solidFill>
                <a:schemeClr val="bg1"/>
              </a:solidFill>
              <a:latin typeface="+mn-lt"/>
            </a:endParaRPr>
          </a:p>
          <a:p>
            <a:pPr algn="ctr"/>
            <a:endParaRPr lang="es-ES" sz="1000" b="1">
              <a:solidFill>
                <a:schemeClr val="bg1"/>
              </a:solidFill>
              <a:latin typeface="+mn-lt"/>
            </a:endParaRPr>
          </a:p>
          <a:p>
            <a:pPr algn="ctr"/>
            <a:endParaRPr lang="es-ES" sz="1000" b="1">
              <a:solidFill>
                <a:schemeClr val="bg1"/>
              </a:solidFill>
              <a:latin typeface="+mn-lt"/>
            </a:endParaRPr>
          </a:p>
          <a:p>
            <a:pPr algn="ctr"/>
            <a:endParaRPr lang="es-ES" sz="1000" b="1">
              <a:solidFill>
                <a:schemeClr val="bg1"/>
              </a:solidFill>
              <a:latin typeface="+mn-lt"/>
            </a:endParaRPr>
          </a:p>
          <a:p>
            <a:pPr algn="ctr"/>
            <a:endParaRPr lang="es-ES" sz="1000" b="1">
              <a:solidFill>
                <a:schemeClr val="bg1"/>
              </a:solidFill>
              <a:latin typeface="+mn-lt"/>
            </a:endParaRPr>
          </a:p>
          <a:p>
            <a:pPr algn="ctr"/>
            <a:endParaRPr lang="es-ES" sz="1000" b="1">
              <a:solidFill>
                <a:schemeClr val="bg1"/>
              </a:solidFill>
              <a:latin typeface="+mn-lt"/>
            </a:endParaRPr>
          </a:p>
          <a:p>
            <a:pPr algn="ctr"/>
            <a:endParaRPr lang="es-ES" sz="1000" b="1">
              <a:solidFill>
                <a:schemeClr val="bg1"/>
              </a:solidFill>
              <a:latin typeface="+mn-lt"/>
            </a:endParaRPr>
          </a:p>
          <a:p>
            <a:pPr algn="ctr"/>
            <a:endParaRPr lang="es-ES" sz="1100" b="1">
              <a:solidFill>
                <a:schemeClr val="bg1"/>
              </a:solidFill>
              <a:latin typeface="+mn-lt"/>
            </a:endParaRPr>
          </a:p>
          <a:p>
            <a:pPr algn="ctr"/>
            <a:endParaRPr lang="es-ES" sz="1100" b="1">
              <a:solidFill>
                <a:schemeClr val="bg1"/>
              </a:solidFill>
              <a:latin typeface="+mn-lt"/>
            </a:endParaRPr>
          </a:p>
          <a:p>
            <a:pPr algn="ctr"/>
            <a:endParaRPr lang="es-ES" sz="1100" b="1">
              <a:solidFill>
                <a:schemeClr val="bg1"/>
              </a:solidFill>
              <a:latin typeface="+mn-lt"/>
            </a:endParaRPr>
          </a:p>
          <a:p>
            <a:pPr algn="ctr"/>
            <a:r>
              <a:rPr lang="es-ES" sz="16000" b="1" err="1">
                <a:solidFill>
                  <a:schemeClr val="bg1"/>
                </a:solidFill>
                <a:latin typeface="+mn-lt"/>
              </a:rPr>
              <a:t>Producte</a:t>
            </a:r>
            <a:br>
              <a:rPr lang="es-ES" sz="12300" b="1">
                <a:solidFill>
                  <a:schemeClr val="bg1"/>
                </a:solidFill>
                <a:latin typeface="+mn-lt"/>
              </a:rPr>
            </a:br>
            <a:endParaRPr lang="ca-ES" sz="12300" b="1">
              <a:solidFill>
                <a:schemeClr val="bg1"/>
              </a:solidFill>
              <a:latin typeface="+mn-lt"/>
              <a:cs typeface="Times New Roman" panose="02020603050405020304" pitchFamily="18" charset="0"/>
            </a:endParaRPr>
          </a:p>
        </p:txBody>
      </p:sp>
      <p:pic>
        <p:nvPicPr>
          <p:cNvPr id="6" name="Gráfico 5" descr="bolas de harvey 100%">
            <a:extLst>
              <a:ext uri="{FF2B5EF4-FFF2-40B4-BE49-F238E27FC236}">
                <a16:creationId xmlns:a16="http://schemas.microsoft.com/office/drawing/2014/main" id="{278F9DB9-0258-4151-94F6-A13FE1C24BD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756117" y="1977696"/>
            <a:ext cx="288815" cy="288815"/>
          </a:xfrm>
          <a:prstGeom prst="rect">
            <a:avLst/>
          </a:prstGeom>
        </p:spPr>
      </p:pic>
      <p:pic>
        <p:nvPicPr>
          <p:cNvPr id="5" name="Imagen 4">
            <a:extLst>
              <a:ext uri="{FF2B5EF4-FFF2-40B4-BE49-F238E27FC236}">
                <a16:creationId xmlns:a16="http://schemas.microsoft.com/office/drawing/2014/main" id="{99809BC2-82DC-42F4-8134-DC76593987B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52545" y="4277033"/>
            <a:ext cx="3947558" cy="2220501"/>
          </a:xfrm>
          <a:prstGeom prst="rect">
            <a:avLst/>
          </a:prstGeom>
        </p:spPr>
      </p:pic>
      <p:sp>
        <p:nvSpPr>
          <p:cNvPr id="7" name="Botón de acción: ir a inicio 6">
            <a:hlinkClick r:id="" action="ppaction://hlinkshowjump?jump=firstslide" highlightClick="1"/>
            <a:extLst>
              <a:ext uri="{FF2B5EF4-FFF2-40B4-BE49-F238E27FC236}">
                <a16:creationId xmlns:a16="http://schemas.microsoft.com/office/drawing/2014/main" id="{EB20AD6A-4349-477A-8A9A-D9A63E568883}"/>
              </a:ext>
            </a:extLst>
          </p:cNvPr>
          <p:cNvSpPr/>
          <p:nvPr/>
        </p:nvSpPr>
        <p:spPr>
          <a:xfrm>
            <a:off x="11296357" y="5927746"/>
            <a:ext cx="745902" cy="739306"/>
          </a:xfrm>
          <a:prstGeom prst="actionButtonHom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a-ES"/>
          </a:p>
        </p:txBody>
      </p:sp>
    </p:spTree>
    <p:extLst>
      <p:ext uri="{BB962C8B-B14F-4D97-AF65-F5344CB8AC3E}">
        <p14:creationId xmlns:p14="http://schemas.microsoft.com/office/powerpoint/2010/main" val="2196661441"/>
      </p:ext>
    </p:extLst>
  </p:cSld>
  <p:clrMapOvr>
    <a:masterClrMapping/>
  </p:clrMapOvr>
  <mc:AlternateContent xmlns:mc="http://schemas.openxmlformats.org/markup-compatibility/2006">
    <mc:Choice xmlns:p14="http://schemas.microsoft.com/office/powerpoint/2010/main" Requires="p14">
      <p:transition spd="slow" p14:dur="2000">
        <p14:vortex dir="r"/>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21AE3E0F-088F-44CC-AB17-5F8F1C018C49}"/>
              </a:ext>
            </a:extLst>
          </p:cNvPr>
          <p:cNvSpPr>
            <a:spLocks noGrp="1"/>
          </p:cNvSpPr>
          <p:nvPr>
            <p:ph idx="1"/>
          </p:nvPr>
        </p:nvSpPr>
        <p:spPr>
          <a:xfrm>
            <a:off x="1756117" y="1971599"/>
            <a:ext cx="5854051" cy="4473446"/>
          </a:xfrm>
        </p:spPr>
        <p:txBody>
          <a:bodyPr>
            <a:normAutofit/>
          </a:bodyPr>
          <a:lstStyle/>
          <a:p>
            <a:r>
              <a:rPr lang="ca-ES">
                <a:solidFill>
                  <a:schemeClr val="bg1"/>
                </a:solidFill>
              </a:rPr>
              <a:t>Aquesta consola competeix amb la </a:t>
            </a:r>
            <a:r>
              <a:rPr lang="ca-ES" err="1">
                <a:solidFill>
                  <a:schemeClr val="bg1"/>
                </a:solidFill>
              </a:rPr>
              <a:t>PlayStation</a:t>
            </a:r>
            <a:r>
              <a:rPr lang="ca-ES">
                <a:solidFill>
                  <a:schemeClr val="bg1"/>
                </a:solidFill>
              </a:rPr>
              <a:t> 4.</a:t>
            </a:r>
          </a:p>
          <a:p>
            <a:r>
              <a:rPr lang="ca-ES">
                <a:solidFill>
                  <a:schemeClr val="bg1"/>
                </a:solidFill>
              </a:rPr>
              <a:t>El seu preu ronda els 330 € i els seus jocs costen entre 30 € i 80 €.</a:t>
            </a:r>
          </a:p>
          <a:p>
            <a:r>
              <a:rPr lang="ca-ES">
                <a:solidFill>
                  <a:schemeClr val="bg1"/>
                </a:solidFill>
              </a:rPr>
              <a:t>La seua versió </a:t>
            </a:r>
            <a:r>
              <a:rPr lang="ca-ES" err="1">
                <a:solidFill>
                  <a:schemeClr val="bg1"/>
                </a:solidFill>
              </a:rPr>
              <a:t>Lite</a:t>
            </a:r>
            <a:r>
              <a:rPr lang="ca-ES">
                <a:solidFill>
                  <a:schemeClr val="bg1"/>
                </a:solidFill>
              </a:rPr>
              <a:t> és significativament més barata. Es ven per 220 € (aquesta no es pot connectar a la TV ni es poden llevar els </a:t>
            </a:r>
            <a:r>
              <a:rPr lang="ca-ES" err="1">
                <a:solidFill>
                  <a:schemeClr val="bg1"/>
                </a:solidFill>
              </a:rPr>
              <a:t>mandos</a:t>
            </a:r>
            <a:r>
              <a:rPr lang="ca-ES">
                <a:solidFill>
                  <a:schemeClr val="bg1"/>
                </a:solidFill>
              </a:rPr>
              <a:t> de la pantalla) però és de menys qualitat.</a:t>
            </a:r>
          </a:p>
          <a:p>
            <a:endParaRPr lang="ca-ES"/>
          </a:p>
        </p:txBody>
      </p:sp>
      <p:sp>
        <p:nvSpPr>
          <p:cNvPr id="4" name="Título 1">
            <a:extLst>
              <a:ext uri="{FF2B5EF4-FFF2-40B4-BE49-F238E27FC236}">
                <a16:creationId xmlns:a16="http://schemas.microsoft.com/office/drawing/2014/main" id="{4A34D0CD-59CB-4D1C-9774-54553D70120F}"/>
              </a:ext>
            </a:extLst>
          </p:cNvPr>
          <p:cNvSpPr txBox="1">
            <a:spLocks/>
          </p:cNvSpPr>
          <p:nvPr/>
        </p:nvSpPr>
        <p:spPr>
          <a:xfrm>
            <a:off x="1756117" y="681037"/>
            <a:ext cx="8679766" cy="978952"/>
          </a:xfrm>
          <a:prstGeom prst="rect">
            <a:avLst/>
          </a:prstGeom>
          <a:ln>
            <a:solidFill>
              <a:schemeClr val="bg1"/>
            </a:solidFill>
          </a:ln>
        </p:spPr>
        <p:txBody>
          <a:bodyPr vert="horz" lIns="91440" tIns="45720" rIns="91440" bIns="45720" rtlCol="0" anchor="ctr">
            <a:normAutofit fontScale="2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s-ES" sz="4000" b="1">
              <a:solidFill>
                <a:schemeClr val="bg1"/>
              </a:solidFill>
            </a:endParaRPr>
          </a:p>
          <a:p>
            <a:pPr algn="ctr"/>
            <a:endParaRPr lang="es-ES" sz="1000" b="1">
              <a:solidFill>
                <a:schemeClr val="bg1"/>
              </a:solidFill>
              <a:latin typeface="+mn-lt"/>
            </a:endParaRPr>
          </a:p>
          <a:p>
            <a:pPr algn="ctr"/>
            <a:endParaRPr lang="es-ES" sz="1000" b="1">
              <a:solidFill>
                <a:schemeClr val="bg1"/>
              </a:solidFill>
              <a:latin typeface="+mn-lt"/>
            </a:endParaRPr>
          </a:p>
          <a:p>
            <a:pPr algn="ctr"/>
            <a:endParaRPr lang="es-ES" sz="1000" b="1">
              <a:solidFill>
                <a:schemeClr val="bg1"/>
              </a:solidFill>
              <a:latin typeface="+mn-lt"/>
            </a:endParaRPr>
          </a:p>
          <a:p>
            <a:pPr algn="ctr"/>
            <a:endParaRPr lang="es-ES" sz="1000" b="1">
              <a:solidFill>
                <a:schemeClr val="bg1"/>
              </a:solidFill>
              <a:latin typeface="+mn-lt"/>
            </a:endParaRPr>
          </a:p>
          <a:p>
            <a:pPr algn="ctr"/>
            <a:endParaRPr lang="es-ES" sz="1000" b="1">
              <a:solidFill>
                <a:schemeClr val="bg1"/>
              </a:solidFill>
              <a:latin typeface="+mn-lt"/>
            </a:endParaRPr>
          </a:p>
          <a:p>
            <a:pPr algn="ctr"/>
            <a:endParaRPr lang="es-ES" sz="1000" b="1">
              <a:solidFill>
                <a:schemeClr val="bg1"/>
              </a:solidFill>
              <a:latin typeface="+mn-lt"/>
            </a:endParaRPr>
          </a:p>
          <a:p>
            <a:pPr algn="ctr"/>
            <a:endParaRPr lang="es-ES" sz="1000" b="1">
              <a:solidFill>
                <a:schemeClr val="bg1"/>
              </a:solidFill>
              <a:latin typeface="+mn-lt"/>
            </a:endParaRPr>
          </a:p>
          <a:p>
            <a:pPr algn="ctr"/>
            <a:endParaRPr lang="es-ES" sz="1100" b="1">
              <a:solidFill>
                <a:schemeClr val="bg1"/>
              </a:solidFill>
              <a:latin typeface="+mn-lt"/>
            </a:endParaRPr>
          </a:p>
          <a:p>
            <a:pPr algn="ctr"/>
            <a:endParaRPr lang="es-ES" sz="1100" b="1">
              <a:solidFill>
                <a:schemeClr val="bg1"/>
              </a:solidFill>
              <a:latin typeface="+mn-lt"/>
            </a:endParaRPr>
          </a:p>
          <a:p>
            <a:pPr algn="ctr"/>
            <a:endParaRPr lang="es-ES" sz="1100" b="1">
              <a:solidFill>
                <a:schemeClr val="bg1"/>
              </a:solidFill>
              <a:latin typeface="+mn-lt"/>
            </a:endParaRPr>
          </a:p>
          <a:p>
            <a:pPr algn="ctr"/>
            <a:r>
              <a:rPr lang="es-ES" sz="16000" b="1">
                <a:solidFill>
                  <a:schemeClr val="bg1"/>
                </a:solidFill>
                <a:latin typeface="+mn-lt"/>
              </a:rPr>
              <a:t>Preu</a:t>
            </a:r>
            <a:br>
              <a:rPr lang="es-ES" sz="12300" b="1">
                <a:solidFill>
                  <a:schemeClr val="bg1"/>
                </a:solidFill>
                <a:latin typeface="+mn-lt"/>
              </a:rPr>
            </a:br>
            <a:endParaRPr lang="ca-ES" sz="12300" b="1">
              <a:solidFill>
                <a:schemeClr val="bg1"/>
              </a:solidFill>
              <a:latin typeface="+mn-lt"/>
              <a:cs typeface="Times New Roman" panose="02020603050405020304" pitchFamily="18" charset="0"/>
            </a:endParaRPr>
          </a:p>
        </p:txBody>
      </p:sp>
      <p:pic>
        <p:nvPicPr>
          <p:cNvPr id="9" name="Gráfico 8" descr="bolas de harvey 100%">
            <a:extLst>
              <a:ext uri="{FF2B5EF4-FFF2-40B4-BE49-F238E27FC236}">
                <a16:creationId xmlns:a16="http://schemas.microsoft.com/office/drawing/2014/main" id="{DC4F9449-76A2-422A-9CAC-5A85B9BE00A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756116" y="2066461"/>
            <a:ext cx="288815" cy="288815"/>
          </a:xfrm>
          <a:prstGeom prst="rect">
            <a:avLst/>
          </a:prstGeom>
        </p:spPr>
      </p:pic>
      <p:pic>
        <p:nvPicPr>
          <p:cNvPr id="6" name="Gráfico 5" descr="bolas de harvey 100%">
            <a:extLst>
              <a:ext uri="{FF2B5EF4-FFF2-40B4-BE49-F238E27FC236}">
                <a16:creationId xmlns:a16="http://schemas.microsoft.com/office/drawing/2014/main" id="{7C1126F2-3C88-4C91-9F20-04BF31DD2FF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756115" y="3810269"/>
            <a:ext cx="288815" cy="288815"/>
          </a:xfrm>
          <a:prstGeom prst="rect">
            <a:avLst/>
          </a:prstGeom>
        </p:spPr>
      </p:pic>
      <p:pic>
        <p:nvPicPr>
          <p:cNvPr id="7" name="Gráfico 6" descr="bolas de harvey 100%">
            <a:extLst>
              <a:ext uri="{FF2B5EF4-FFF2-40B4-BE49-F238E27FC236}">
                <a16:creationId xmlns:a16="http://schemas.microsoft.com/office/drawing/2014/main" id="{71F5E066-B814-4FD3-8E5D-7DAACB04424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756116" y="2957429"/>
            <a:ext cx="288815" cy="288815"/>
          </a:xfrm>
          <a:prstGeom prst="rect">
            <a:avLst/>
          </a:prstGeom>
        </p:spPr>
      </p:pic>
      <p:pic>
        <p:nvPicPr>
          <p:cNvPr id="5" name="Imagen 4" descr="Imagen que contiene negro, pantalla, mujer, azul&#10;&#10;Descripción generada automáticamente">
            <a:extLst>
              <a:ext uri="{FF2B5EF4-FFF2-40B4-BE49-F238E27FC236}">
                <a16:creationId xmlns:a16="http://schemas.microsoft.com/office/drawing/2014/main" id="{1F914F1C-F673-4601-8CAD-99EADF62B0E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734300" y="1847316"/>
            <a:ext cx="2512527" cy="1424603"/>
          </a:xfrm>
          <a:prstGeom prst="rect">
            <a:avLst/>
          </a:prstGeom>
        </p:spPr>
      </p:pic>
      <p:pic>
        <p:nvPicPr>
          <p:cNvPr id="10" name="Imagen 9" descr="Imagen que contiene cámara&#10;&#10;Descripción generada automáticamente">
            <a:extLst>
              <a:ext uri="{FF2B5EF4-FFF2-40B4-BE49-F238E27FC236}">
                <a16:creationId xmlns:a16="http://schemas.microsoft.com/office/drawing/2014/main" id="{4D6066DA-A485-4BFD-8FD2-FFBCDE03A40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443896" y="3745717"/>
            <a:ext cx="2991987" cy="2567519"/>
          </a:xfrm>
          <a:prstGeom prst="rect">
            <a:avLst/>
          </a:prstGeom>
        </p:spPr>
      </p:pic>
      <p:sp>
        <p:nvSpPr>
          <p:cNvPr id="11" name="Botón de acción: ir a inicio 10">
            <a:hlinkClick r:id="" action="ppaction://hlinkshowjump?jump=firstslide" highlightClick="1"/>
            <a:extLst>
              <a:ext uri="{FF2B5EF4-FFF2-40B4-BE49-F238E27FC236}">
                <a16:creationId xmlns:a16="http://schemas.microsoft.com/office/drawing/2014/main" id="{BA4DFA5D-8059-499A-BAF7-6E3D460167CD}"/>
              </a:ext>
            </a:extLst>
          </p:cNvPr>
          <p:cNvSpPr/>
          <p:nvPr/>
        </p:nvSpPr>
        <p:spPr>
          <a:xfrm>
            <a:off x="11296357" y="5927746"/>
            <a:ext cx="745902" cy="739306"/>
          </a:xfrm>
          <a:prstGeom prst="actionButtonHom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a-ES"/>
          </a:p>
        </p:txBody>
      </p:sp>
    </p:spTree>
    <p:extLst>
      <p:ext uri="{BB962C8B-B14F-4D97-AF65-F5344CB8AC3E}">
        <p14:creationId xmlns:p14="http://schemas.microsoft.com/office/powerpoint/2010/main" val="848712624"/>
      </p:ext>
    </p:extLst>
  </p:cSld>
  <p:clrMapOvr>
    <a:masterClrMapping/>
  </p:clrMapOvr>
  <mc:AlternateContent xmlns:mc="http://schemas.openxmlformats.org/markup-compatibility/2006">
    <mc:Choice xmlns:p14="http://schemas.microsoft.com/office/powerpoint/2010/main" Requires="p14">
      <p:transition spd="slow" p14:dur="2000">
        <p14:vortex dir="r"/>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21AE3E0F-088F-44CC-AB17-5F8F1C018C49}"/>
              </a:ext>
            </a:extLst>
          </p:cNvPr>
          <p:cNvSpPr>
            <a:spLocks noGrp="1"/>
          </p:cNvSpPr>
          <p:nvPr>
            <p:ph idx="1"/>
          </p:nvPr>
        </p:nvSpPr>
        <p:spPr>
          <a:xfrm>
            <a:off x="1756117" y="1836970"/>
            <a:ext cx="8679766" cy="5021030"/>
          </a:xfrm>
        </p:spPr>
        <p:txBody>
          <a:bodyPr>
            <a:normAutofit/>
          </a:bodyPr>
          <a:lstStyle/>
          <a:p>
            <a:r>
              <a:rPr lang="ca-ES-valencia">
                <a:solidFill>
                  <a:schemeClr val="bg1"/>
                </a:solidFill>
              </a:rPr>
              <a:t>Objectiu de la campanya de promoció: no repetir els errors que van realitzar en el seu producte anterior, la Nintendo WiiU.</a:t>
            </a:r>
          </a:p>
          <a:p>
            <a:endParaRPr lang="ca-ES-valencia">
              <a:solidFill>
                <a:schemeClr val="bg1"/>
              </a:solidFill>
            </a:endParaRPr>
          </a:p>
          <a:p>
            <a:endParaRPr lang="ca-ES-valencia">
              <a:solidFill>
                <a:schemeClr val="bg1"/>
              </a:solidFill>
            </a:endParaRPr>
          </a:p>
          <a:p>
            <a:r>
              <a:rPr lang="ca-ES-valencia">
                <a:solidFill>
                  <a:schemeClr val="bg1"/>
                </a:solidFill>
              </a:rPr>
              <a:t>Els anuncis de la Nintendo Switch es centren en explicar el funcionament de la consola amb la màxima claredat possible.</a:t>
            </a:r>
          </a:p>
          <a:p>
            <a:r>
              <a:rPr lang="ca-ES-valencia">
                <a:solidFill>
                  <a:schemeClr val="bg1"/>
                </a:solidFill>
              </a:rPr>
              <a:t>Els primers anuncis mostren la seua funció de “videoconsola híbrida”, el que la diferencia dels seus competidors.</a:t>
            </a:r>
          </a:p>
          <a:p>
            <a:endParaRPr lang="ca-ES">
              <a:solidFill>
                <a:schemeClr val="bg1"/>
              </a:solidFill>
            </a:endParaRPr>
          </a:p>
          <a:p>
            <a:endParaRPr lang="ca-ES"/>
          </a:p>
        </p:txBody>
      </p:sp>
      <p:sp>
        <p:nvSpPr>
          <p:cNvPr id="4" name="Título 1">
            <a:extLst>
              <a:ext uri="{FF2B5EF4-FFF2-40B4-BE49-F238E27FC236}">
                <a16:creationId xmlns:a16="http://schemas.microsoft.com/office/drawing/2014/main" id="{4A34D0CD-59CB-4D1C-9774-54553D70120F}"/>
              </a:ext>
            </a:extLst>
          </p:cNvPr>
          <p:cNvSpPr txBox="1">
            <a:spLocks/>
          </p:cNvSpPr>
          <p:nvPr/>
        </p:nvSpPr>
        <p:spPr>
          <a:xfrm>
            <a:off x="1756117" y="681037"/>
            <a:ext cx="8679766" cy="978952"/>
          </a:xfrm>
          <a:prstGeom prst="rect">
            <a:avLst/>
          </a:prstGeom>
          <a:ln>
            <a:solidFill>
              <a:schemeClr val="bg1"/>
            </a:solidFill>
          </a:ln>
        </p:spPr>
        <p:txBody>
          <a:bodyPr vert="horz" lIns="91440" tIns="45720" rIns="91440" bIns="45720" rtlCol="0" anchor="ctr">
            <a:normAutofit fontScale="2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s-ES" sz="4000" b="1">
              <a:solidFill>
                <a:schemeClr val="bg1"/>
              </a:solidFill>
            </a:endParaRPr>
          </a:p>
          <a:p>
            <a:pPr algn="ctr"/>
            <a:endParaRPr lang="es-ES" sz="1000" b="1">
              <a:solidFill>
                <a:schemeClr val="bg1"/>
              </a:solidFill>
              <a:latin typeface="+mn-lt"/>
            </a:endParaRPr>
          </a:p>
          <a:p>
            <a:pPr algn="ctr"/>
            <a:endParaRPr lang="es-ES" sz="1000" b="1">
              <a:solidFill>
                <a:schemeClr val="bg1"/>
              </a:solidFill>
              <a:latin typeface="+mn-lt"/>
            </a:endParaRPr>
          </a:p>
          <a:p>
            <a:pPr algn="ctr"/>
            <a:endParaRPr lang="es-ES" sz="1000" b="1">
              <a:solidFill>
                <a:schemeClr val="bg1"/>
              </a:solidFill>
              <a:latin typeface="+mn-lt"/>
            </a:endParaRPr>
          </a:p>
          <a:p>
            <a:pPr algn="ctr"/>
            <a:endParaRPr lang="es-ES" sz="1000" b="1">
              <a:solidFill>
                <a:schemeClr val="bg1"/>
              </a:solidFill>
              <a:latin typeface="+mn-lt"/>
            </a:endParaRPr>
          </a:p>
          <a:p>
            <a:pPr algn="ctr"/>
            <a:endParaRPr lang="es-ES" sz="1000" b="1">
              <a:solidFill>
                <a:schemeClr val="bg1"/>
              </a:solidFill>
              <a:latin typeface="+mn-lt"/>
            </a:endParaRPr>
          </a:p>
          <a:p>
            <a:pPr algn="ctr"/>
            <a:endParaRPr lang="es-ES" sz="1000" b="1">
              <a:solidFill>
                <a:schemeClr val="bg1"/>
              </a:solidFill>
              <a:latin typeface="+mn-lt"/>
            </a:endParaRPr>
          </a:p>
          <a:p>
            <a:pPr algn="ctr"/>
            <a:endParaRPr lang="es-ES" sz="1000" b="1">
              <a:solidFill>
                <a:schemeClr val="bg1"/>
              </a:solidFill>
              <a:latin typeface="+mn-lt"/>
            </a:endParaRPr>
          </a:p>
          <a:p>
            <a:pPr algn="ctr"/>
            <a:endParaRPr lang="es-ES" sz="1100" b="1">
              <a:solidFill>
                <a:schemeClr val="bg1"/>
              </a:solidFill>
              <a:latin typeface="+mn-lt"/>
            </a:endParaRPr>
          </a:p>
          <a:p>
            <a:pPr algn="ctr"/>
            <a:endParaRPr lang="es-ES" sz="1100" b="1">
              <a:solidFill>
                <a:schemeClr val="bg1"/>
              </a:solidFill>
              <a:latin typeface="+mn-lt"/>
            </a:endParaRPr>
          </a:p>
          <a:p>
            <a:pPr algn="ctr"/>
            <a:endParaRPr lang="es-ES" sz="1100" b="1">
              <a:solidFill>
                <a:schemeClr val="bg1"/>
              </a:solidFill>
              <a:latin typeface="+mn-lt"/>
            </a:endParaRPr>
          </a:p>
          <a:p>
            <a:pPr algn="ctr"/>
            <a:r>
              <a:rPr lang="es-ES" sz="16000" b="1" err="1">
                <a:solidFill>
                  <a:schemeClr val="bg1"/>
                </a:solidFill>
                <a:latin typeface="+mn-lt"/>
              </a:rPr>
              <a:t>Promoció</a:t>
            </a:r>
            <a:br>
              <a:rPr lang="es-ES" sz="12300" b="1">
                <a:solidFill>
                  <a:schemeClr val="bg1"/>
                </a:solidFill>
                <a:latin typeface="+mn-lt"/>
              </a:rPr>
            </a:br>
            <a:endParaRPr lang="ca-ES" sz="12300" b="1">
              <a:solidFill>
                <a:schemeClr val="bg1"/>
              </a:solidFill>
              <a:latin typeface="+mn-lt"/>
              <a:cs typeface="Times New Roman" panose="02020603050405020304" pitchFamily="18" charset="0"/>
            </a:endParaRPr>
          </a:p>
        </p:txBody>
      </p:sp>
      <p:pic>
        <p:nvPicPr>
          <p:cNvPr id="6" name="Gráfico 5" descr="bolas de harvey 100%">
            <a:extLst>
              <a:ext uri="{FF2B5EF4-FFF2-40B4-BE49-F238E27FC236}">
                <a16:creationId xmlns:a16="http://schemas.microsoft.com/office/drawing/2014/main" id="{278F9DB9-0258-4151-94F6-A13FE1C24BD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756117" y="1977696"/>
            <a:ext cx="288815" cy="288815"/>
          </a:xfrm>
          <a:prstGeom prst="rect">
            <a:avLst/>
          </a:prstGeom>
        </p:spPr>
      </p:pic>
      <p:pic>
        <p:nvPicPr>
          <p:cNvPr id="7" name="Gráfico 6" descr="bolas de harvey 100%">
            <a:extLst>
              <a:ext uri="{FF2B5EF4-FFF2-40B4-BE49-F238E27FC236}">
                <a16:creationId xmlns:a16="http://schemas.microsoft.com/office/drawing/2014/main" id="{CFA404F2-D73C-4A45-B9D8-F3A0466CD74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739348" y="4215897"/>
            <a:ext cx="288815" cy="288815"/>
          </a:xfrm>
          <a:prstGeom prst="rect">
            <a:avLst/>
          </a:prstGeom>
        </p:spPr>
      </p:pic>
      <p:pic>
        <p:nvPicPr>
          <p:cNvPr id="8" name="Gráfico 7" descr="bolas de harvey 100%">
            <a:extLst>
              <a:ext uri="{FF2B5EF4-FFF2-40B4-BE49-F238E27FC236}">
                <a16:creationId xmlns:a16="http://schemas.microsoft.com/office/drawing/2014/main" id="{911EEBFA-8CE6-41B6-AAC9-05F1992EBE9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756116" y="5522200"/>
            <a:ext cx="288815" cy="288815"/>
          </a:xfrm>
          <a:prstGeom prst="rect">
            <a:avLst/>
          </a:prstGeom>
        </p:spPr>
      </p:pic>
      <p:pic>
        <p:nvPicPr>
          <p:cNvPr id="5" name="Imagen 4" descr="Imagen que contiene objeto, celular&#10;&#10;Descripción generada automáticamente">
            <a:extLst>
              <a:ext uri="{FF2B5EF4-FFF2-40B4-BE49-F238E27FC236}">
                <a16:creationId xmlns:a16="http://schemas.microsoft.com/office/drawing/2014/main" id="{11470B8E-6D96-40D4-9D82-77D014ED92FF}"/>
              </a:ext>
            </a:extLst>
          </p:cNvPr>
          <p:cNvPicPr>
            <a:picLocks noChangeAspect="1"/>
          </p:cNvPicPr>
          <p:nvPr/>
        </p:nvPicPr>
        <p:blipFill rotWithShape="1">
          <a:blip r:embed="rId7">
            <a:extLst>
              <a:ext uri="{28A0092B-C50C-407E-A947-70E740481C1C}">
                <a14:useLocalDpi xmlns:a14="http://schemas.microsoft.com/office/drawing/2010/main" val="0"/>
              </a:ext>
            </a:extLst>
          </a:blip>
          <a:srcRect l="14404" t="17633" r="14404" b="13589"/>
          <a:stretch/>
        </p:blipFill>
        <p:spPr>
          <a:xfrm>
            <a:off x="4867516" y="2835595"/>
            <a:ext cx="2456968" cy="1186810"/>
          </a:xfrm>
          <a:prstGeom prst="rect">
            <a:avLst/>
          </a:prstGeom>
        </p:spPr>
      </p:pic>
      <p:sp>
        <p:nvSpPr>
          <p:cNvPr id="9" name="Botón de acción: ir a inicio 8">
            <a:hlinkClick r:id="" action="ppaction://hlinkshowjump?jump=firstslide" highlightClick="1"/>
            <a:extLst>
              <a:ext uri="{FF2B5EF4-FFF2-40B4-BE49-F238E27FC236}">
                <a16:creationId xmlns:a16="http://schemas.microsoft.com/office/drawing/2014/main" id="{933C8777-7DBA-4ADB-A612-A25FE590EDDC}"/>
              </a:ext>
            </a:extLst>
          </p:cNvPr>
          <p:cNvSpPr/>
          <p:nvPr/>
        </p:nvSpPr>
        <p:spPr>
          <a:xfrm>
            <a:off x="11296357" y="5927746"/>
            <a:ext cx="745902" cy="739306"/>
          </a:xfrm>
          <a:prstGeom prst="actionButtonHom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a-ES"/>
          </a:p>
        </p:txBody>
      </p:sp>
    </p:spTree>
    <p:extLst>
      <p:ext uri="{BB962C8B-B14F-4D97-AF65-F5344CB8AC3E}">
        <p14:creationId xmlns:p14="http://schemas.microsoft.com/office/powerpoint/2010/main" val="1379871813"/>
      </p:ext>
    </p:extLst>
  </p:cSld>
  <p:clrMapOvr>
    <a:masterClrMapping/>
  </p:clrMapOvr>
  <mc:AlternateContent xmlns:mc="http://schemas.openxmlformats.org/markup-compatibility/2006">
    <mc:Choice xmlns:p14="http://schemas.microsoft.com/office/powerpoint/2010/main" Requires="p14">
      <p:transition spd="slow" p14:dur="2000">
        <p14:vortex dir="r"/>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21AE3E0F-088F-44CC-AB17-5F8F1C018C49}"/>
              </a:ext>
            </a:extLst>
          </p:cNvPr>
          <p:cNvSpPr>
            <a:spLocks noGrp="1"/>
          </p:cNvSpPr>
          <p:nvPr>
            <p:ph idx="1"/>
          </p:nvPr>
        </p:nvSpPr>
        <p:spPr>
          <a:xfrm>
            <a:off x="1756117" y="1863884"/>
            <a:ext cx="8679766" cy="4582636"/>
          </a:xfrm>
        </p:spPr>
        <p:txBody>
          <a:bodyPr>
            <a:normAutofit/>
          </a:bodyPr>
          <a:lstStyle/>
          <a:p>
            <a:r>
              <a:rPr lang="es-ES">
                <a:solidFill>
                  <a:schemeClr val="bg1"/>
                </a:solidFill>
              </a:rPr>
              <a:t>Al </a:t>
            </a:r>
            <a:r>
              <a:rPr lang="es-ES" err="1">
                <a:solidFill>
                  <a:schemeClr val="bg1"/>
                </a:solidFill>
              </a:rPr>
              <a:t>juliol</a:t>
            </a:r>
            <a:r>
              <a:rPr lang="es-ES">
                <a:solidFill>
                  <a:schemeClr val="bg1"/>
                </a:solidFill>
              </a:rPr>
              <a:t> de 2018, Nintendo va arribar a ser </a:t>
            </a:r>
            <a:r>
              <a:rPr lang="es-ES" err="1">
                <a:solidFill>
                  <a:schemeClr val="bg1"/>
                </a:solidFill>
              </a:rPr>
              <a:t>l’empresa</a:t>
            </a:r>
            <a:r>
              <a:rPr lang="es-ES">
                <a:solidFill>
                  <a:schemeClr val="bg1"/>
                </a:solidFill>
              </a:rPr>
              <a:t> que </a:t>
            </a:r>
            <a:r>
              <a:rPr lang="es-ES" err="1">
                <a:solidFill>
                  <a:schemeClr val="bg1"/>
                </a:solidFill>
              </a:rPr>
              <a:t>més</a:t>
            </a:r>
            <a:r>
              <a:rPr lang="es-ES">
                <a:solidFill>
                  <a:schemeClr val="bg1"/>
                </a:solidFill>
              </a:rPr>
              <a:t> va invertir en </a:t>
            </a:r>
            <a:r>
              <a:rPr lang="es-ES" err="1">
                <a:solidFill>
                  <a:schemeClr val="bg1"/>
                </a:solidFill>
              </a:rPr>
              <a:t>màrqueting</a:t>
            </a:r>
            <a:r>
              <a:rPr lang="es-ES">
                <a:solidFill>
                  <a:schemeClr val="bg1"/>
                </a:solidFill>
              </a:rPr>
              <a:t> </a:t>
            </a:r>
            <a:r>
              <a:rPr lang="es-ES" err="1">
                <a:solidFill>
                  <a:schemeClr val="bg1"/>
                </a:solidFill>
              </a:rPr>
              <a:t>durant</a:t>
            </a:r>
            <a:r>
              <a:rPr lang="es-ES">
                <a:solidFill>
                  <a:schemeClr val="bg1"/>
                </a:solidFill>
              </a:rPr>
              <a:t> </a:t>
            </a:r>
            <a:r>
              <a:rPr lang="es-ES" err="1">
                <a:solidFill>
                  <a:schemeClr val="bg1"/>
                </a:solidFill>
              </a:rPr>
              <a:t>eixe</a:t>
            </a:r>
            <a:r>
              <a:rPr lang="es-ES">
                <a:solidFill>
                  <a:schemeClr val="bg1"/>
                </a:solidFill>
              </a:rPr>
              <a:t> mes </a:t>
            </a:r>
            <a:r>
              <a:rPr lang="es-ES" err="1">
                <a:solidFill>
                  <a:schemeClr val="bg1"/>
                </a:solidFill>
              </a:rPr>
              <a:t>amb</a:t>
            </a:r>
            <a:r>
              <a:rPr lang="es-ES">
                <a:solidFill>
                  <a:schemeClr val="bg1"/>
                </a:solidFill>
              </a:rPr>
              <a:t> 5.8 </a:t>
            </a:r>
            <a:r>
              <a:rPr lang="es-ES" err="1">
                <a:solidFill>
                  <a:schemeClr val="bg1"/>
                </a:solidFill>
              </a:rPr>
              <a:t>milions</a:t>
            </a:r>
            <a:r>
              <a:rPr lang="es-ES">
                <a:solidFill>
                  <a:schemeClr val="bg1"/>
                </a:solidFill>
              </a:rPr>
              <a:t> </a:t>
            </a:r>
            <a:r>
              <a:rPr lang="es-ES" err="1">
                <a:solidFill>
                  <a:schemeClr val="bg1"/>
                </a:solidFill>
              </a:rPr>
              <a:t>d’USD</a:t>
            </a:r>
            <a:r>
              <a:rPr lang="es-ES">
                <a:solidFill>
                  <a:schemeClr val="bg1"/>
                </a:solidFill>
              </a:rPr>
              <a:t>.</a:t>
            </a:r>
            <a:endParaRPr lang="ca-ES">
              <a:solidFill>
                <a:schemeClr val="bg1"/>
              </a:solidFill>
            </a:endParaRPr>
          </a:p>
          <a:p>
            <a:r>
              <a:rPr lang="ca-ES-valencia">
                <a:solidFill>
                  <a:schemeClr val="bg1"/>
                </a:solidFill>
                <a:latin typeface="Calibri" panose="020F0502020204030204" pitchFamily="34" charset="0"/>
                <a:ea typeface="Calibri" panose="020F0502020204030204" pitchFamily="34" charset="0"/>
              </a:rPr>
              <a:t>Nintendo va dur el seu producte als principals festivals de videojocs per tal de mostrar-lo al públic i la premsa especialitzada, a més de fer xicotets proves del producte.</a:t>
            </a:r>
          </a:p>
          <a:p>
            <a:r>
              <a:rPr lang="ca-ES">
                <a:solidFill>
                  <a:schemeClr val="bg1"/>
                </a:solidFill>
              </a:rPr>
              <a:t>Prop de la data de llançament del producte, es van realitzar diversos esdeveniments públics a les principals ciutats del món, on tothom podia fer cua per provar el producte i les seues possibilitats, atraient a molta gent.</a:t>
            </a:r>
          </a:p>
        </p:txBody>
      </p:sp>
      <p:sp>
        <p:nvSpPr>
          <p:cNvPr id="4" name="Título 1">
            <a:extLst>
              <a:ext uri="{FF2B5EF4-FFF2-40B4-BE49-F238E27FC236}">
                <a16:creationId xmlns:a16="http://schemas.microsoft.com/office/drawing/2014/main" id="{4A34D0CD-59CB-4D1C-9774-54553D70120F}"/>
              </a:ext>
            </a:extLst>
          </p:cNvPr>
          <p:cNvSpPr txBox="1">
            <a:spLocks/>
          </p:cNvSpPr>
          <p:nvPr/>
        </p:nvSpPr>
        <p:spPr>
          <a:xfrm>
            <a:off x="1756117" y="681037"/>
            <a:ext cx="8679766" cy="978952"/>
          </a:xfrm>
          <a:prstGeom prst="rect">
            <a:avLst/>
          </a:prstGeom>
          <a:ln>
            <a:solidFill>
              <a:schemeClr val="bg1"/>
            </a:solidFill>
          </a:ln>
        </p:spPr>
        <p:txBody>
          <a:bodyPr vert="horz" lIns="91440" tIns="45720" rIns="91440" bIns="45720" rtlCol="0" anchor="ctr">
            <a:normAutofit fontScale="2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s-ES" sz="4000" b="1">
              <a:solidFill>
                <a:schemeClr val="bg1"/>
              </a:solidFill>
            </a:endParaRPr>
          </a:p>
          <a:p>
            <a:pPr algn="ctr"/>
            <a:endParaRPr lang="es-ES" sz="1000" b="1">
              <a:solidFill>
                <a:schemeClr val="bg1"/>
              </a:solidFill>
              <a:latin typeface="+mn-lt"/>
            </a:endParaRPr>
          </a:p>
          <a:p>
            <a:pPr algn="ctr"/>
            <a:endParaRPr lang="es-ES" sz="1000" b="1">
              <a:solidFill>
                <a:schemeClr val="bg1"/>
              </a:solidFill>
              <a:latin typeface="+mn-lt"/>
            </a:endParaRPr>
          </a:p>
          <a:p>
            <a:pPr algn="ctr"/>
            <a:endParaRPr lang="es-ES" sz="1000" b="1">
              <a:solidFill>
                <a:schemeClr val="bg1"/>
              </a:solidFill>
              <a:latin typeface="+mn-lt"/>
            </a:endParaRPr>
          </a:p>
          <a:p>
            <a:pPr algn="ctr"/>
            <a:endParaRPr lang="es-ES" sz="1000" b="1">
              <a:solidFill>
                <a:schemeClr val="bg1"/>
              </a:solidFill>
              <a:latin typeface="+mn-lt"/>
            </a:endParaRPr>
          </a:p>
          <a:p>
            <a:pPr algn="ctr"/>
            <a:endParaRPr lang="es-ES" sz="1000" b="1">
              <a:solidFill>
                <a:schemeClr val="bg1"/>
              </a:solidFill>
              <a:latin typeface="+mn-lt"/>
            </a:endParaRPr>
          </a:p>
          <a:p>
            <a:pPr algn="ctr"/>
            <a:endParaRPr lang="es-ES" sz="1000" b="1">
              <a:solidFill>
                <a:schemeClr val="bg1"/>
              </a:solidFill>
              <a:latin typeface="+mn-lt"/>
            </a:endParaRPr>
          </a:p>
          <a:p>
            <a:pPr algn="ctr"/>
            <a:endParaRPr lang="es-ES" sz="1000" b="1">
              <a:solidFill>
                <a:schemeClr val="bg1"/>
              </a:solidFill>
              <a:latin typeface="+mn-lt"/>
            </a:endParaRPr>
          </a:p>
          <a:p>
            <a:pPr algn="ctr"/>
            <a:endParaRPr lang="es-ES" sz="1100" b="1">
              <a:solidFill>
                <a:schemeClr val="bg1"/>
              </a:solidFill>
              <a:latin typeface="+mn-lt"/>
            </a:endParaRPr>
          </a:p>
          <a:p>
            <a:pPr algn="ctr"/>
            <a:endParaRPr lang="es-ES" sz="1100" b="1">
              <a:solidFill>
                <a:schemeClr val="bg1"/>
              </a:solidFill>
              <a:latin typeface="+mn-lt"/>
            </a:endParaRPr>
          </a:p>
          <a:p>
            <a:pPr algn="ctr"/>
            <a:endParaRPr lang="es-ES" sz="1100" b="1">
              <a:solidFill>
                <a:schemeClr val="bg1"/>
              </a:solidFill>
              <a:latin typeface="+mn-lt"/>
            </a:endParaRPr>
          </a:p>
          <a:p>
            <a:pPr algn="ctr"/>
            <a:r>
              <a:rPr lang="es-ES" sz="16000" b="1" err="1">
                <a:solidFill>
                  <a:schemeClr val="bg1"/>
                </a:solidFill>
                <a:latin typeface="+mn-lt"/>
              </a:rPr>
              <a:t>Promoció</a:t>
            </a:r>
            <a:br>
              <a:rPr lang="es-ES" sz="12300" b="1">
                <a:solidFill>
                  <a:schemeClr val="bg1"/>
                </a:solidFill>
                <a:latin typeface="+mn-lt"/>
              </a:rPr>
            </a:br>
            <a:endParaRPr lang="ca-ES" sz="12300" b="1">
              <a:solidFill>
                <a:schemeClr val="bg1"/>
              </a:solidFill>
              <a:latin typeface="+mn-lt"/>
              <a:cs typeface="Times New Roman" panose="02020603050405020304" pitchFamily="18" charset="0"/>
            </a:endParaRPr>
          </a:p>
        </p:txBody>
      </p:sp>
      <p:pic>
        <p:nvPicPr>
          <p:cNvPr id="6" name="Gráfico 5" descr="bolas de harvey 100%">
            <a:extLst>
              <a:ext uri="{FF2B5EF4-FFF2-40B4-BE49-F238E27FC236}">
                <a16:creationId xmlns:a16="http://schemas.microsoft.com/office/drawing/2014/main" id="{278F9DB9-0258-4151-94F6-A13FE1C24BD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756117" y="3256456"/>
            <a:ext cx="288815" cy="288815"/>
          </a:xfrm>
          <a:prstGeom prst="rect">
            <a:avLst/>
          </a:prstGeom>
        </p:spPr>
      </p:pic>
      <p:pic>
        <p:nvPicPr>
          <p:cNvPr id="5" name="Gráfico 4" descr="bolas de harvey 100%">
            <a:extLst>
              <a:ext uri="{FF2B5EF4-FFF2-40B4-BE49-F238E27FC236}">
                <a16:creationId xmlns:a16="http://schemas.microsoft.com/office/drawing/2014/main" id="{3478DC3A-E65E-4A13-BA1E-CACA8A40778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756117" y="1969566"/>
            <a:ext cx="288815" cy="288815"/>
          </a:xfrm>
          <a:prstGeom prst="rect">
            <a:avLst/>
          </a:prstGeom>
        </p:spPr>
      </p:pic>
      <p:pic>
        <p:nvPicPr>
          <p:cNvPr id="7" name="Gráfico 6" descr="bolas de harvey 100%">
            <a:extLst>
              <a:ext uri="{FF2B5EF4-FFF2-40B4-BE49-F238E27FC236}">
                <a16:creationId xmlns:a16="http://schemas.microsoft.com/office/drawing/2014/main" id="{871249C0-DF05-44A1-80C6-AB71A485BE7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756117" y="4501142"/>
            <a:ext cx="288815" cy="288815"/>
          </a:xfrm>
          <a:prstGeom prst="rect">
            <a:avLst/>
          </a:prstGeom>
        </p:spPr>
      </p:pic>
      <p:sp>
        <p:nvSpPr>
          <p:cNvPr id="8" name="Botón de acción: ir a inicio 7">
            <a:hlinkClick r:id="" action="ppaction://hlinkshowjump?jump=firstslide" highlightClick="1"/>
            <a:extLst>
              <a:ext uri="{FF2B5EF4-FFF2-40B4-BE49-F238E27FC236}">
                <a16:creationId xmlns:a16="http://schemas.microsoft.com/office/drawing/2014/main" id="{65B3C8D1-B95B-4088-AA62-270A8CF94693}"/>
              </a:ext>
            </a:extLst>
          </p:cNvPr>
          <p:cNvSpPr/>
          <p:nvPr/>
        </p:nvSpPr>
        <p:spPr>
          <a:xfrm>
            <a:off x="11296357" y="5927746"/>
            <a:ext cx="745902" cy="739306"/>
          </a:xfrm>
          <a:prstGeom prst="actionButtonHom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a-ES"/>
          </a:p>
        </p:txBody>
      </p:sp>
    </p:spTree>
    <p:extLst>
      <p:ext uri="{BB962C8B-B14F-4D97-AF65-F5344CB8AC3E}">
        <p14:creationId xmlns:p14="http://schemas.microsoft.com/office/powerpoint/2010/main" val="1472467078"/>
      </p:ext>
    </p:extLst>
  </p:cSld>
  <p:clrMapOvr>
    <a:masterClrMapping/>
  </p:clrMapOvr>
  <mc:AlternateContent xmlns:mc="http://schemas.openxmlformats.org/markup-compatibility/2006">
    <mc:Choice xmlns:p14="http://schemas.microsoft.com/office/powerpoint/2010/main" Requires="p14">
      <p:transition spd="slow" p14:dur="2000">
        <p14:vortex dir="r"/>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21AE3E0F-088F-44CC-AB17-5F8F1C018C49}"/>
              </a:ext>
            </a:extLst>
          </p:cNvPr>
          <p:cNvSpPr>
            <a:spLocks noGrp="1"/>
          </p:cNvSpPr>
          <p:nvPr>
            <p:ph idx="1"/>
          </p:nvPr>
        </p:nvSpPr>
        <p:spPr>
          <a:xfrm>
            <a:off x="1756117" y="1863884"/>
            <a:ext cx="8679766" cy="4582636"/>
          </a:xfrm>
        </p:spPr>
        <p:txBody>
          <a:bodyPr>
            <a:normAutofit/>
          </a:bodyPr>
          <a:lstStyle/>
          <a:p>
            <a:r>
              <a:rPr lang="es-ES">
                <a:solidFill>
                  <a:schemeClr val="bg1"/>
                </a:solidFill>
              </a:rPr>
              <a:t>El </a:t>
            </a:r>
            <a:r>
              <a:rPr lang="es-ES" err="1">
                <a:solidFill>
                  <a:schemeClr val="bg1"/>
                </a:solidFill>
              </a:rPr>
              <a:t>seu</a:t>
            </a:r>
            <a:r>
              <a:rPr lang="es-ES">
                <a:solidFill>
                  <a:schemeClr val="bg1"/>
                </a:solidFill>
              </a:rPr>
              <a:t> </a:t>
            </a:r>
            <a:r>
              <a:rPr lang="es-ES" err="1">
                <a:solidFill>
                  <a:schemeClr val="bg1"/>
                </a:solidFill>
              </a:rPr>
              <a:t>públic</a:t>
            </a:r>
            <a:r>
              <a:rPr lang="es-ES">
                <a:solidFill>
                  <a:schemeClr val="bg1"/>
                </a:solidFill>
              </a:rPr>
              <a:t> </a:t>
            </a:r>
            <a:r>
              <a:rPr lang="es-ES" err="1">
                <a:solidFill>
                  <a:schemeClr val="bg1"/>
                </a:solidFill>
              </a:rPr>
              <a:t>objectiu</a:t>
            </a:r>
            <a:r>
              <a:rPr lang="es-ES">
                <a:solidFill>
                  <a:schemeClr val="bg1"/>
                </a:solidFill>
              </a:rPr>
              <a:t> </a:t>
            </a:r>
            <a:r>
              <a:rPr lang="es-ES" err="1">
                <a:solidFill>
                  <a:schemeClr val="bg1"/>
                </a:solidFill>
              </a:rPr>
              <a:t>és</a:t>
            </a:r>
            <a:r>
              <a:rPr lang="es-ES">
                <a:solidFill>
                  <a:schemeClr val="bg1"/>
                </a:solidFill>
              </a:rPr>
              <a:t> </a:t>
            </a:r>
            <a:r>
              <a:rPr lang="ca-ES-valencia">
                <a:solidFill>
                  <a:schemeClr val="bg1"/>
                </a:solidFill>
              </a:rPr>
              <a:t>per una banda, un públic infantil i, per altra banda, un sector més adult que ha crescut amb el contingut d’aquesta companyia.</a:t>
            </a:r>
          </a:p>
          <a:p>
            <a:r>
              <a:rPr lang="ca-ES-valencia">
                <a:solidFill>
                  <a:schemeClr val="bg1"/>
                </a:solidFill>
              </a:rPr>
              <a:t>També podem trobar l’ús de comercials en la televisió convencional o en esdeveniments de gran importància com la Super Bowl de febrer de 2017 (en aquest últim, l’anunci de la Nintendo va ser el quart més influent de tots els que es van mostrar).</a:t>
            </a:r>
          </a:p>
          <a:p>
            <a:r>
              <a:rPr lang="ca-ES-valencia">
                <a:solidFill>
                  <a:schemeClr val="bg1"/>
                </a:solidFill>
              </a:rPr>
              <a:t>Altres ferramentes del màrqueting que van utilitzar foren cartells a les carreteres o publicitat a les tendes de tecnologia arreu del món.</a:t>
            </a:r>
            <a:endParaRPr lang="ca-ES">
              <a:solidFill>
                <a:schemeClr val="bg1"/>
              </a:solidFill>
            </a:endParaRPr>
          </a:p>
        </p:txBody>
      </p:sp>
      <p:sp>
        <p:nvSpPr>
          <p:cNvPr id="4" name="Título 1">
            <a:extLst>
              <a:ext uri="{FF2B5EF4-FFF2-40B4-BE49-F238E27FC236}">
                <a16:creationId xmlns:a16="http://schemas.microsoft.com/office/drawing/2014/main" id="{4A34D0CD-59CB-4D1C-9774-54553D70120F}"/>
              </a:ext>
            </a:extLst>
          </p:cNvPr>
          <p:cNvSpPr txBox="1">
            <a:spLocks/>
          </p:cNvSpPr>
          <p:nvPr/>
        </p:nvSpPr>
        <p:spPr>
          <a:xfrm>
            <a:off x="1756117" y="681037"/>
            <a:ext cx="8679766" cy="978952"/>
          </a:xfrm>
          <a:prstGeom prst="rect">
            <a:avLst/>
          </a:prstGeom>
          <a:ln>
            <a:solidFill>
              <a:schemeClr val="bg1"/>
            </a:solidFill>
          </a:ln>
        </p:spPr>
        <p:txBody>
          <a:bodyPr vert="horz" lIns="91440" tIns="45720" rIns="91440" bIns="45720" rtlCol="0" anchor="ctr">
            <a:normAutofit fontScale="2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s-ES" sz="4000" b="1">
              <a:solidFill>
                <a:schemeClr val="bg1"/>
              </a:solidFill>
            </a:endParaRPr>
          </a:p>
          <a:p>
            <a:pPr algn="ctr"/>
            <a:endParaRPr lang="es-ES" sz="1000" b="1">
              <a:solidFill>
                <a:schemeClr val="bg1"/>
              </a:solidFill>
              <a:latin typeface="+mn-lt"/>
            </a:endParaRPr>
          </a:p>
          <a:p>
            <a:pPr algn="ctr"/>
            <a:endParaRPr lang="es-ES" sz="1000" b="1">
              <a:solidFill>
                <a:schemeClr val="bg1"/>
              </a:solidFill>
              <a:latin typeface="+mn-lt"/>
            </a:endParaRPr>
          </a:p>
          <a:p>
            <a:pPr algn="ctr"/>
            <a:endParaRPr lang="es-ES" sz="1000" b="1">
              <a:solidFill>
                <a:schemeClr val="bg1"/>
              </a:solidFill>
              <a:latin typeface="+mn-lt"/>
            </a:endParaRPr>
          </a:p>
          <a:p>
            <a:pPr algn="ctr"/>
            <a:endParaRPr lang="es-ES" sz="1000" b="1">
              <a:solidFill>
                <a:schemeClr val="bg1"/>
              </a:solidFill>
              <a:latin typeface="+mn-lt"/>
            </a:endParaRPr>
          </a:p>
          <a:p>
            <a:pPr algn="ctr"/>
            <a:endParaRPr lang="es-ES" sz="1000" b="1">
              <a:solidFill>
                <a:schemeClr val="bg1"/>
              </a:solidFill>
              <a:latin typeface="+mn-lt"/>
            </a:endParaRPr>
          </a:p>
          <a:p>
            <a:pPr algn="ctr"/>
            <a:endParaRPr lang="es-ES" sz="1000" b="1">
              <a:solidFill>
                <a:schemeClr val="bg1"/>
              </a:solidFill>
              <a:latin typeface="+mn-lt"/>
            </a:endParaRPr>
          </a:p>
          <a:p>
            <a:pPr algn="ctr"/>
            <a:endParaRPr lang="es-ES" sz="1000" b="1">
              <a:solidFill>
                <a:schemeClr val="bg1"/>
              </a:solidFill>
              <a:latin typeface="+mn-lt"/>
            </a:endParaRPr>
          </a:p>
          <a:p>
            <a:pPr algn="ctr"/>
            <a:endParaRPr lang="es-ES" sz="1100" b="1">
              <a:solidFill>
                <a:schemeClr val="bg1"/>
              </a:solidFill>
              <a:latin typeface="+mn-lt"/>
            </a:endParaRPr>
          </a:p>
          <a:p>
            <a:pPr algn="ctr"/>
            <a:endParaRPr lang="es-ES" sz="1100" b="1">
              <a:solidFill>
                <a:schemeClr val="bg1"/>
              </a:solidFill>
              <a:latin typeface="+mn-lt"/>
            </a:endParaRPr>
          </a:p>
          <a:p>
            <a:pPr algn="ctr"/>
            <a:endParaRPr lang="es-ES" sz="1100" b="1">
              <a:solidFill>
                <a:schemeClr val="bg1"/>
              </a:solidFill>
              <a:latin typeface="+mn-lt"/>
            </a:endParaRPr>
          </a:p>
          <a:p>
            <a:pPr algn="ctr"/>
            <a:r>
              <a:rPr lang="es-ES" sz="16000" b="1" err="1">
                <a:solidFill>
                  <a:schemeClr val="bg1"/>
                </a:solidFill>
                <a:latin typeface="+mn-lt"/>
              </a:rPr>
              <a:t>Promoció</a:t>
            </a:r>
            <a:br>
              <a:rPr lang="es-ES" sz="12300" b="1">
                <a:solidFill>
                  <a:schemeClr val="bg1"/>
                </a:solidFill>
                <a:latin typeface="+mn-lt"/>
              </a:rPr>
            </a:br>
            <a:endParaRPr lang="ca-ES" sz="12300" b="1">
              <a:solidFill>
                <a:schemeClr val="bg1"/>
              </a:solidFill>
              <a:latin typeface="+mn-lt"/>
              <a:cs typeface="Times New Roman" panose="02020603050405020304" pitchFamily="18" charset="0"/>
            </a:endParaRPr>
          </a:p>
        </p:txBody>
      </p:sp>
      <p:pic>
        <p:nvPicPr>
          <p:cNvPr id="6" name="Gráfico 5" descr="bolas de harvey 100%">
            <a:extLst>
              <a:ext uri="{FF2B5EF4-FFF2-40B4-BE49-F238E27FC236}">
                <a16:creationId xmlns:a16="http://schemas.microsoft.com/office/drawing/2014/main" id="{278F9DB9-0258-4151-94F6-A13FE1C24BD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782121" y="1966691"/>
            <a:ext cx="288815" cy="288815"/>
          </a:xfrm>
          <a:prstGeom prst="rect">
            <a:avLst/>
          </a:prstGeom>
        </p:spPr>
      </p:pic>
      <p:pic>
        <p:nvPicPr>
          <p:cNvPr id="7" name="Gráfico 6" descr="bolas de harvey 100%">
            <a:extLst>
              <a:ext uri="{FF2B5EF4-FFF2-40B4-BE49-F238E27FC236}">
                <a16:creationId xmlns:a16="http://schemas.microsoft.com/office/drawing/2014/main" id="{871249C0-DF05-44A1-80C6-AB71A485BE7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782121" y="3245777"/>
            <a:ext cx="288815" cy="288815"/>
          </a:xfrm>
          <a:prstGeom prst="rect">
            <a:avLst/>
          </a:prstGeom>
        </p:spPr>
      </p:pic>
      <p:pic>
        <p:nvPicPr>
          <p:cNvPr id="8" name="Gráfico 7" descr="bolas de harvey 100%">
            <a:extLst>
              <a:ext uri="{FF2B5EF4-FFF2-40B4-BE49-F238E27FC236}">
                <a16:creationId xmlns:a16="http://schemas.microsoft.com/office/drawing/2014/main" id="{C6A5709D-A112-47ED-B34F-58AE6AFD005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782120" y="5256188"/>
            <a:ext cx="288815" cy="288815"/>
          </a:xfrm>
          <a:prstGeom prst="rect">
            <a:avLst/>
          </a:prstGeom>
        </p:spPr>
      </p:pic>
      <p:sp>
        <p:nvSpPr>
          <p:cNvPr id="9" name="Botón de acción: ir a inicio 8">
            <a:hlinkClick r:id="" action="ppaction://hlinkshowjump?jump=firstslide" highlightClick="1"/>
            <a:extLst>
              <a:ext uri="{FF2B5EF4-FFF2-40B4-BE49-F238E27FC236}">
                <a16:creationId xmlns:a16="http://schemas.microsoft.com/office/drawing/2014/main" id="{BAEA67DF-9395-476D-8DB2-5B308027E5F0}"/>
              </a:ext>
            </a:extLst>
          </p:cNvPr>
          <p:cNvSpPr/>
          <p:nvPr/>
        </p:nvSpPr>
        <p:spPr>
          <a:xfrm>
            <a:off x="11296357" y="5927746"/>
            <a:ext cx="745902" cy="739306"/>
          </a:xfrm>
          <a:prstGeom prst="actionButtonHom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a-ES"/>
          </a:p>
        </p:txBody>
      </p:sp>
    </p:spTree>
    <p:extLst>
      <p:ext uri="{BB962C8B-B14F-4D97-AF65-F5344CB8AC3E}">
        <p14:creationId xmlns:p14="http://schemas.microsoft.com/office/powerpoint/2010/main" val="3363802472"/>
      </p:ext>
    </p:extLst>
  </p:cSld>
  <p:clrMapOvr>
    <a:masterClrMapping/>
  </p:clrMapOvr>
  <mc:AlternateContent xmlns:mc="http://schemas.openxmlformats.org/markup-compatibility/2006">
    <mc:Choice xmlns:p14="http://schemas.microsoft.com/office/powerpoint/2010/main" Requires="p14">
      <p:transition spd="slow" p14:dur="2000">
        <p14:vortex dir="r"/>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n 7" descr="Imagen que contiene dibujo&#10;&#10;Descripción generada automáticamente">
            <a:extLst>
              <a:ext uri="{FF2B5EF4-FFF2-40B4-BE49-F238E27FC236}">
                <a16:creationId xmlns:a16="http://schemas.microsoft.com/office/drawing/2014/main" id="{614834A6-C6F8-4E4E-B886-AE11FCB27EBB}"/>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8615" b="91385" l="10000" r="90000">
                        <a14:foregroundMark x1="28400" y1="90923" x2="33400" y2="90615"/>
                        <a14:foregroundMark x1="33400" y1="90615" x2="38400" y2="91538"/>
                        <a14:foregroundMark x1="38400" y1="91538" x2="44500" y2="90462"/>
                        <a14:foregroundMark x1="59300" y1="8769" x2="63800" y2="8615"/>
                        <a14:foregroundMark x1="63800" y1="8615" x2="67400" y2="8615"/>
                      </a14:backgroundRemoval>
                    </a14:imgEffect>
                  </a14:imgLayer>
                </a14:imgProps>
              </a:ext>
              <a:ext uri="{28A0092B-C50C-407E-A947-70E740481C1C}">
                <a14:useLocalDpi xmlns:a14="http://schemas.microsoft.com/office/drawing/2010/main" val="0"/>
              </a:ext>
            </a:extLst>
          </a:blip>
          <a:stretch>
            <a:fillRect/>
          </a:stretch>
        </p:blipFill>
        <p:spPr>
          <a:xfrm>
            <a:off x="2171540" y="4635308"/>
            <a:ext cx="629480" cy="409162"/>
          </a:xfrm>
          <a:prstGeom prst="rect">
            <a:avLst/>
          </a:prstGeom>
        </p:spPr>
      </p:pic>
      <p:sp>
        <p:nvSpPr>
          <p:cNvPr id="3" name="Marcador de contenido 2">
            <a:extLst>
              <a:ext uri="{FF2B5EF4-FFF2-40B4-BE49-F238E27FC236}">
                <a16:creationId xmlns:a16="http://schemas.microsoft.com/office/drawing/2014/main" id="{21AE3E0F-088F-44CC-AB17-5F8F1C018C49}"/>
              </a:ext>
            </a:extLst>
          </p:cNvPr>
          <p:cNvSpPr>
            <a:spLocks noGrp="1"/>
          </p:cNvSpPr>
          <p:nvPr>
            <p:ph idx="1"/>
          </p:nvPr>
        </p:nvSpPr>
        <p:spPr>
          <a:xfrm>
            <a:off x="1756117" y="1863884"/>
            <a:ext cx="8679766" cy="4582636"/>
          </a:xfrm>
        </p:spPr>
        <p:txBody>
          <a:bodyPr>
            <a:normAutofit/>
          </a:bodyPr>
          <a:lstStyle/>
          <a:p>
            <a:r>
              <a:rPr lang="ca-ES-valencia">
                <a:solidFill>
                  <a:schemeClr val="bg1"/>
                </a:solidFill>
              </a:rPr>
              <a:t>La</a:t>
            </a:r>
            <a:r>
              <a:rPr lang="ca-ES-valencia"/>
              <a:t> </a:t>
            </a:r>
            <a:r>
              <a:rPr lang="ca-ES-valencia">
                <a:solidFill>
                  <a:schemeClr val="bg1"/>
                </a:solidFill>
              </a:rPr>
              <a:t>ferramenta més indispensable d’aquesta campanya de promoció va ser l’ús de les xarxes socials i formes innovadores no utilitzades molt sovint(Nintendo va crear xicotets stands on provar la Nintendo Switch en les terminals dels principals aeroports del món).</a:t>
            </a:r>
          </a:p>
          <a:p>
            <a:r>
              <a:rPr lang="ca-ES">
                <a:solidFill>
                  <a:schemeClr val="bg1"/>
                </a:solidFill>
              </a:rPr>
              <a:t>És a plataformes com               o                 on anuncien les novetats i nous llançaments.</a:t>
            </a:r>
          </a:p>
          <a:p>
            <a:r>
              <a:rPr lang="ca-ES">
                <a:solidFill>
                  <a:schemeClr val="bg1"/>
                </a:solidFill>
              </a:rPr>
              <a:t>A </a:t>
            </a:r>
            <a:r>
              <a:rPr lang="ca-ES" err="1">
                <a:solidFill>
                  <a:schemeClr val="bg1"/>
                </a:solidFill>
              </a:rPr>
              <a:t>Twitter</a:t>
            </a:r>
            <a:r>
              <a:rPr lang="ca-ES">
                <a:solidFill>
                  <a:schemeClr val="bg1"/>
                </a:solidFill>
              </a:rPr>
              <a:t> o                      promocionen els seus productes i novetats i comparteixen les creacions de la seua comunitat de consumidors relacionades amb els seus productes.</a:t>
            </a:r>
          </a:p>
        </p:txBody>
      </p:sp>
      <p:sp>
        <p:nvSpPr>
          <p:cNvPr id="4" name="Título 1">
            <a:extLst>
              <a:ext uri="{FF2B5EF4-FFF2-40B4-BE49-F238E27FC236}">
                <a16:creationId xmlns:a16="http://schemas.microsoft.com/office/drawing/2014/main" id="{4A34D0CD-59CB-4D1C-9774-54553D70120F}"/>
              </a:ext>
            </a:extLst>
          </p:cNvPr>
          <p:cNvSpPr txBox="1">
            <a:spLocks/>
          </p:cNvSpPr>
          <p:nvPr/>
        </p:nvSpPr>
        <p:spPr>
          <a:xfrm>
            <a:off x="1756117" y="681037"/>
            <a:ext cx="8679766" cy="978952"/>
          </a:xfrm>
          <a:prstGeom prst="rect">
            <a:avLst/>
          </a:prstGeom>
          <a:ln>
            <a:solidFill>
              <a:schemeClr val="bg1"/>
            </a:solidFill>
          </a:ln>
        </p:spPr>
        <p:txBody>
          <a:bodyPr vert="horz" lIns="91440" tIns="45720" rIns="91440" bIns="45720" rtlCol="0" anchor="ctr">
            <a:normAutofit fontScale="2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s-ES" sz="4000" b="1">
              <a:solidFill>
                <a:schemeClr val="bg1"/>
              </a:solidFill>
            </a:endParaRPr>
          </a:p>
          <a:p>
            <a:pPr algn="ctr"/>
            <a:endParaRPr lang="es-ES" sz="1000" b="1">
              <a:solidFill>
                <a:schemeClr val="bg1"/>
              </a:solidFill>
              <a:latin typeface="+mn-lt"/>
            </a:endParaRPr>
          </a:p>
          <a:p>
            <a:pPr algn="ctr"/>
            <a:endParaRPr lang="es-ES" sz="1000" b="1">
              <a:solidFill>
                <a:schemeClr val="bg1"/>
              </a:solidFill>
              <a:latin typeface="+mn-lt"/>
            </a:endParaRPr>
          </a:p>
          <a:p>
            <a:pPr algn="ctr"/>
            <a:endParaRPr lang="es-ES" sz="1000" b="1">
              <a:solidFill>
                <a:schemeClr val="bg1"/>
              </a:solidFill>
              <a:latin typeface="+mn-lt"/>
            </a:endParaRPr>
          </a:p>
          <a:p>
            <a:pPr algn="ctr"/>
            <a:endParaRPr lang="es-ES" sz="1000" b="1">
              <a:solidFill>
                <a:schemeClr val="bg1"/>
              </a:solidFill>
              <a:latin typeface="+mn-lt"/>
            </a:endParaRPr>
          </a:p>
          <a:p>
            <a:pPr algn="ctr"/>
            <a:endParaRPr lang="es-ES" sz="1000" b="1">
              <a:solidFill>
                <a:schemeClr val="bg1"/>
              </a:solidFill>
              <a:latin typeface="+mn-lt"/>
            </a:endParaRPr>
          </a:p>
          <a:p>
            <a:pPr algn="ctr"/>
            <a:endParaRPr lang="es-ES" sz="1000" b="1">
              <a:solidFill>
                <a:schemeClr val="bg1"/>
              </a:solidFill>
              <a:latin typeface="+mn-lt"/>
            </a:endParaRPr>
          </a:p>
          <a:p>
            <a:pPr algn="ctr"/>
            <a:endParaRPr lang="es-ES" sz="1000" b="1">
              <a:solidFill>
                <a:schemeClr val="bg1"/>
              </a:solidFill>
              <a:latin typeface="+mn-lt"/>
            </a:endParaRPr>
          </a:p>
          <a:p>
            <a:pPr algn="ctr"/>
            <a:endParaRPr lang="es-ES" sz="1100" b="1">
              <a:solidFill>
                <a:schemeClr val="bg1"/>
              </a:solidFill>
              <a:latin typeface="+mn-lt"/>
            </a:endParaRPr>
          </a:p>
          <a:p>
            <a:pPr algn="ctr"/>
            <a:endParaRPr lang="es-ES" sz="1100" b="1">
              <a:solidFill>
                <a:schemeClr val="bg1"/>
              </a:solidFill>
              <a:latin typeface="+mn-lt"/>
            </a:endParaRPr>
          </a:p>
          <a:p>
            <a:pPr algn="ctr"/>
            <a:endParaRPr lang="es-ES" sz="1100" b="1">
              <a:solidFill>
                <a:schemeClr val="bg1"/>
              </a:solidFill>
              <a:latin typeface="+mn-lt"/>
            </a:endParaRPr>
          </a:p>
          <a:p>
            <a:pPr algn="ctr"/>
            <a:r>
              <a:rPr lang="es-ES" sz="16000" b="1" err="1">
                <a:solidFill>
                  <a:schemeClr val="bg1"/>
                </a:solidFill>
                <a:latin typeface="+mn-lt"/>
              </a:rPr>
              <a:t>Promoció</a:t>
            </a:r>
            <a:br>
              <a:rPr lang="es-ES" sz="12300" b="1">
                <a:solidFill>
                  <a:schemeClr val="bg1"/>
                </a:solidFill>
                <a:latin typeface="+mn-lt"/>
              </a:rPr>
            </a:br>
            <a:endParaRPr lang="ca-ES" sz="12300" b="1">
              <a:solidFill>
                <a:schemeClr val="bg1"/>
              </a:solidFill>
              <a:latin typeface="+mn-lt"/>
              <a:cs typeface="Times New Roman" panose="02020603050405020304" pitchFamily="18" charset="0"/>
            </a:endParaRPr>
          </a:p>
        </p:txBody>
      </p:sp>
      <p:pic>
        <p:nvPicPr>
          <p:cNvPr id="6" name="Gráfico 5" descr="bolas de harvey 100%">
            <a:extLst>
              <a:ext uri="{FF2B5EF4-FFF2-40B4-BE49-F238E27FC236}">
                <a16:creationId xmlns:a16="http://schemas.microsoft.com/office/drawing/2014/main" id="{278F9DB9-0258-4151-94F6-A13FE1C24BD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756116" y="3965972"/>
            <a:ext cx="288815" cy="288815"/>
          </a:xfrm>
          <a:prstGeom prst="rect">
            <a:avLst/>
          </a:prstGeom>
        </p:spPr>
      </p:pic>
      <p:pic>
        <p:nvPicPr>
          <p:cNvPr id="5" name="Gráfico 4" descr="bolas de harvey 100%">
            <a:extLst>
              <a:ext uri="{FF2B5EF4-FFF2-40B4-BE49-F238E27FC236}">
                <a16:creationId xmlns:a16="http://schemas.microsoft.com/office/drawing/2014/main" id="{3478DC3A-E65E-4A13-BA1E-CACA8A40778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756117" y="1969566"/>
            <a:ext cx="288815" cy="288815"/>
          </a:xfrm>
          <a:prstGeom prst="rect">
            <a:avLst/>
          </a:prstGeom>
        </p:spPr>
      </p:pic>
      <p:pic>
        <p:nvPicPr>
          <p:cNvPr id="7" name="Gráfico 6" descr="bolas de harvey 100%">
            <a:extLst>
              <a:ext uri="{FF2B5EF4-FFF2-40B4-BE49-F238E27FC236}">
                <a16:creationId xmlns:a16="http://schemas.microsoft.com/office/drawing/2014/main" id="{871249C0-DF05-44A1-80C6-AB71A485BE7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756116" y="4917431"/>
            <a:ext cx="288815" cy="288815"/>
          </a:xfrm>
          <a:prstGeom prst="rect">
            <a:avLst/>
          </a:prstGeom>
        </p:spPr>
      </p:pic>
      <p:pic>
        <p:nvPicPr>
          <p:cNvPr id="10" name="Imagen 9" descr="Imagen que contiene dibujo&#10;&#10;Descripción generada automáticamente">
            <a:extLst>
              <a:ext uri="{FF2B5EF4-FFF2-40B4-BE49-F238E27FC236}">
                <a16:creationId xmlns:a16="http://schemas.microsoft.com/office/drawing/2014/main" id="{7D7B0E91-A951-485C-8809-FC10A9339FFB}"/>
              </a:ext>
            </a:extLst>
          </p:cNvPr>
          <p:cNvPicPr>
            <a:picLocks noChangeAspect="1"/>
          </p:cNvPicPr>
          <p:nvPr/>
        </p:nvPicPr>
        <p:blipFill>
          <a:blip r:embed="rId9">
            <a:extLst>
              <a:ext uri="{BEBA8EAE-BF5A-486C-A8C5-ECC9F3942E4B}">
                <a14:imgProps xmlns:a14="http://schemas.microsoft.com/office/drawing/2010/main">
                  <a14:imgLayer r:embed="rId10">
                    <a14:imgEffect>
                      <a14:backgroundRemoval t="10000" b="90000" l="10000" r="90000">
                        <a14:foregroundMark x1="18060" y1="39881" x2="20067" y2="50000"/>
                        <a14:foregroundMark x1="25753" y1="50000" x2="25753" y2="50000"/>
                        <a14:foregroundMark x1="34448" y1="49405" x2="34448" y2="49405"/>
                      </a14:backgroundRemoval>
                    </a14:imgEffect>
                  </a14:imgLayer>
                </a14:imgProps>
              </a:ext>
              <a:ext uri="{28A0092B-C50C-407E-A947-70E740481C1C}">
                <a14:useLocalDpi xmlns:a14="http://schemas.microsoft.com/office/drawing/2010/main" val="0"/>
              </a:ext>
            </a:extLst>
          </a:blip>
          <a:stretch>
            <a:fillRect/>
          </a:stretch>
        </p:blipFill>
        <p:spPr>
          <a:xfrm>
            <a:off x="5196247" y="3820175"/>
            <a:ext cx="1176418" cy="660997"/>
          </a:xfrm>
          <a:prstGeom prst="rect">
            <a:avLst/>
          </a:prstGeom>
        </p:spPr>
      </p:pic>
      <p:pic>
        <p:nvPicPr>
          <p:cNvPr id="12" name="Imagen 11" descr="Imagen que contiene dibujo&#10;&#10;Descripción generada automáticamente">
            <a:extLst>
              <a:ext uri="{FF2B5EF4-FFF2-40B4-BE49-F238E27FC236}">
                <a16:creationId xmlns:a16="http://schemas.microsoft.com/office/drawing/2014/main" id="{A5D0B071-F726-4956-AEC6-9A7C4D474C36}"/>
              </a:ext>
            </a:extLst>
          </p:cNvPr>
          <p:cNvPicPr>
            <a:picLocks noChangeAspect="1"/>
          </p:cNvPicPr>
          <p:nvPr/>
        </p:nvPicPr>
        <p:blipFill>
          <a:blip r:embed="rId11">
            <a:extLst>
              <a:ext uri="{BEBA8EAE-BF5A-486C-A8C5-ECC9F3942E4B}">
                <a14:imgProps xmlns:a14="http://schemas.microsoft.com/office/drawing/2010/main">
                  <a14:imgLayer r:embed="rId12">
                    <a14:imgEffect>
                      <a14:backgroundRemoval t="9794" b="89691" l="3056" r="94444">
                        <a14:foregroundMark x1="3333" y1="55928" x2="3333" y2="55928"/>
                        <a14:foregroundMark x1="12639" y1="53608" x2="12639" y2="53608"/>
                        <a14:foregroundMark x1="16667" y1="53608" x2="16667" y2="53608"/>
                        <a14:foregroundMark x1="23889" y1="54381" x2="23889" y2="54381"/>
                        <a14:foregroundMark x1="32500" y1="55155" x2="32500" y2="55155"/>
                        <a14:foregroundMark x1="40139" y1="53866" x2="40139" y2="53866"/>
                        <a14:foregroundMark x1="48333" y1="55155" x2="48333" y2="55155"/>
                        <a14:foregroundMark x1="57361" y1="53866" x2="57361" y2="53866"/>
                        <a14:foregroundMark x1="91389" y1="53093" x2="91389" y2="53093"/>
                        <a14:foregroundMark x1="94444" y1="47423" x2="94444" y2="47423"/>
                      </a14:backgroundRemoval>
                    </a14:imgEffect>
                  </a14:imgLayer>
                </a14:imgProps>
              </a:ext>
              <a:ext uri="{28A0092B-C50C-407E-A947-70E740481C1C}">
                <a14:useLocalDpi xmlns:a14="http://schemas.microsoft.com/office/drawing/2010/main" val="0"/>
              </a:ext>
            </a:extLst>
          </a:blip>
          <a:stretch>
            <a:fillRect/>
          </a:stretch>
        </p:blipFill>
        <p:spPr>
          <a:xfrm>
            <a:off x="3761658" y="4596536"/>
            <a:ext cx="1582072" cy="852561"/>
          </a:xfrm>
          <a:prstGeom prst="rect">
            <a:avLst/>
          </a:prstGeom>
        </p:spPr>
      </p:pic>
      <p:pic>
        <p:nvPicPr>
          <p:cNvPr id="14" name="Imagen 13">
            <a:extLst>
              <a:ext uri="{FF2B5EF4-FFF2-40B4-BE49-F238E27FC236}">
                <a16:creationId xmlns:a16="http://schemas.microsoft.com/office/drawing/2014/main" id="{D1CD16CB-048F-4DF1-9A2C-AAAB5EB8D505}"/>
              </a:ext>
            </a:extLst>
          </p:cNvPr>
          <p:cNvPicPr>
            <a:picLocks noChangeAspect="1"/>
          </p:cNvPicPr>
          <p:nvPr/>
        </p:nvPicPr>
        <p:blipFill>
          <a:blip r:embed="rId13">
            <a:extLst>
              <a:ext uri="{BEBA8EAE-BF5A-486C-A8C5-ECC9F3942E4B}">
                <a14:imgProps xmlns:a14="http://schemas.microsoft.com/office/drawing/2010/main">
                  <a14:imgLayer r:embed="rId14">
                    <a14:imgEffect>
                      <a14:backgroundRemoval t="10000" b="90000" l="10000" r="90000">
                        <a14:foregroundMark x1="29000" y1="51250" x2="29000" y2="51250"/>
                        <a14:foregroundMark x1="28375" y1="53958" x2="28375" y2="53958"/>
                        <a14:foregroundMark x1="27625" y1="55625" x2="26375" y2="55625"/>
                        <a14:foregroundMark x1="33500" y1="55625" x2="33500" y2="59375"/>
                        <a14:foregroundMark x1="34000" y1="63750" x2="36500" y2="66667"/>
                        <a14:foregroundMark x1="48125" y1="61458" x2="47625" y2="56667"/>
                        <a14:foregroundMark x1="51250" y1="56875" x2="53625" y2="55833"/>
                        <a14:foregroundMark x1="60375" y1="56875" x2="62875" y2="56250"/>
                        <a14:foregroundMark x1="68250" y1="56250" x2="71250" y2="55833"/>
                        <a14:foregroundMark x1="59375" y1="29792" x2="61125" y2="27917"/>
                      </a14:backgroundRemoval>
                    </a14:imgEffect>
                  </a14:imgLayer>
                </a14:imgProps>
              </a:ext>
              <a:ext uri="{28A0092B-C50C-407E-A947-70E740481C1C}">
                <a14:useLocalDpi xmlns:a14="http://schemas.microsoft.com/office/drawing/2010/main" val="0"/>
              </a:ext>
            </a:extLst>
          </a:blip>
          <a:stretch>
            <a:fillRect/>
          </a:stretch>
        </p:blipFill>
        <p:spPr>
          <a:xfrm>
            <a:off x="6372665" y="3544792"/>
            <a:ext cx="1752906" cy="1051744"/>
          </a:xfrm>
          <a:prstGeom prst="rect">
            <a:avLst/>
          </a:prstGeom>
        </p:spPr>
      </p:pic>
      <p:sp>
        <p:nvSpPr>
          <p:cNvPr id="11" name="Botón de acción: ir a inicio 10">
            <a:hlinkClick r:id="" action="ppaction://hlinkshowjump?jump=firstslide" highlightClick="1"/>
            <a:extLst>
              <a:ext uri="{FF2B5EF4-FFF2-40B4-BE49-F238E27FC236}">
                <a16:creationId xmlns:a16="http://schemas.microsoft.com/office/drawing/2014/main" id="{B2A3B243-6C8A-4CD6-B204-DC7074560CB1}"/>
              </a:ext>
            </a:extLst>
          </p:cNvPr>
          <p:cNvSpPr/>
          <p:nvPr/>
        </p:nvSpPr>
        <p:spPr>
          <a:xfrm>
            <a:off x="11296357" y="5927746"/>
            <a:ext cx="745902" cy="739306"/>
          </a:xfrm>
          <a:prstGeom prst="actionButtonHom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a-ES"/>
          </a:p>
        </p:txBody>
      </p:sp>
    </p:spTree>
    <p:extLst>
      <p:ext uri="{BB962C8B-B14F-4D97-AF65-F5344CB8AC3E}">
        <p14:creationId xmlns:p14="http://schemas.microsoft.com/office/powerpoint/2010/main" val="1000797872"/>
      </p:ext>
    </p:extLst>
  </p:cSld>
  <p:clrMapOvr>
    <a:masterClrMapping/>
  </p:clrMapOvr>
  <mc:AlternateContent xmlns:mc="http://schemas.openxmlformats.org/markup-compatibility/2006">
    <mc:Choice xmlns:p14="http://schemas.microsoft.com/office/powerpoint/2010/main" Requires="p14">
      <p:transition spd="slow" p14:dur="2000">
        <p14:vortex dir="r"/>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21AE3E0F-088F-44CC-AB17-5F8F1C018C49}"/>
              </a:ext>
            </a:extLst>
          </p:cNvPr>
          <p:cNvSpPr>
            <a:spLocks noGrp="1"/>
          </p:cNvSpPr>
          <p:nvPr>
            <p:ph idx="1"/>
          </p:nvPr>
        </p:nvSpPr>
        <p:spPr>
          <a:xfrm>
            <a:off x="1756117" y="1863884"/>
            <a:ext cx="8679766" cy="4605496"/>
          </a:xfrm>
        </p:spPr>
        <p:txBody>
          <a:bodyPr>
            <a:normAutofit/>
          </a:bodyPr>
          <a:lstStyle/>
          <a:p>
            <a:r>
              <a:rPr lang="es-ES">
                <a:solidFill>
                  <a:schemeClr val="bg1"/>
                </a:solidFill>
              </a:rPr>
              <a:t>N</a:t>
            </a:r>
            <a:r>
              <a:rPr lang="ca-ES" err="1">
                <a:solidFill>
                  <a:schemeClr val="bg1"/>
                </a:solidFill>
              </a:rPr>
              <a:t>intendo</a:t>
            </a:r>
            <a:r>
              <a:rPr lang="ca-ES">
                <a:solidFill>
                  <a:schemeClr val="bg1"/>
                </a:solidFill>
              </a:rPr>
              <a:t> compta amb 25 filials de les quals 5 estan al seu país d’origen: Japó. La resta de filials s’encarreguen de la distribució dels seus productes a nivell internacional (</a:t>
            </a:r>
            <a:r>
              <a:rPr lang="ca-ES" err="1">
                <a:solidFill>
                  <a:schemeClr val="bg1"/>
                </a:solidFill>
              </a:rPr>
              <a:t>Nintendo</a:t>
            </a:r>
            <a:r>
              <a:rPr lang="ca-ES">
                <a:solidFill>
                  <a:schemeClr val="bg1"/>
                </a:solidFill>
              </a:rPr>
              <a:t> of </a:t>
            </a:r>
            <a:r>
              <a:rPr lang="ca-ES" err="1">
                <a:solidFill>
                  <a:schemeClr val="bg1"/>
                </a:solidFill>
              </a:rPr>
              <a:t>America</a:t>
            </a:r>
            <a:r>
              <a:rPr lang="ca-ES">
                <a:solidFill>
                  <a:schemeClr val="bg1"/>
                </a:solidFill>
              </a:rPr>
              <a:t>, </a:t>
            </a:r>
            <a:r>
              <a:rPr lang="ca-ES" err="1">
                <a:solidFill>
                  <a:schemeClr val="bg1"/>
                </a:solidFill>
              </a:rPr>
              <a:t>Nintendo</a:t>
            </a:r>
            <a:r>
              <a:rPr lang="ca-ES">
                <a:solidFill>
                  <a:schemeClr val="bg1"/>
                </a:solidFill>
              </a:rPr>
              <a:t> Ibèrica, </a:t>
            </a:r>
            <a:r>
              <a:rPr lang="ca-ES" err="1">
                <a:solidFill>
                  <a:schemeClr val="bg1"/>
                </a:solidFill>
              </a:rPr>
              <a:t>Nintendo</a:t>
            </a:r>
            <a:r>
              <a:rPr lang="ca-ES">
                <a:solidFill>
                  <a:schemeClr val="bg1"/>
                </a:solidFill>
              </a:rPr>
              <a:t> of Europe </a:t>
            </a:r>
            <a:r>
              <a:rPr lang="ca-ES" err="1">
                <a:solidFill>
                  <a:schemeClr val="bg1"/>
                </a:solidFill>
              </a:rPr>
              <a:t>GmbH</a:t>
            </a:r>
            <a:r>
              <a:rPr lang="ca-ES">
                <a:solidFill>
                  <a:schemeClr val="bg1"/>
                </a:solidFill>
              </a:rPr>
              <a:t>, </a:t>
            </a:r>
            <a:r>
              <a:rPr lang="ca-ES" err="1">
                <a:solidFill>
                  <a:schemeClr val="bg1"/>
                </a:solidFill>
              </a:rPr>
              <a:t>Nintendo</a:t>
            </a:r>
            <a:r>
              <a:rPr lang="ca-ES">
                <a:solidFill>
                  <a:schemeClr val="bg1"/>
                </a:solidFill>
              </a:rPr>
              <a:t> France, etc...).</a:t>
            </a:r>
          </a:p>
          <a:p>
            <a:r>
              <a:rPr lang="ca-ES">
                <a:solidFill>
                  <a:schemeClr val="bg1"/>
                </a:solidFill>
              </a:rPr>
              <a:t> </a:t>
            </a:r>
            <a:r>
              <a:rPr lang="es-ES" err="1">
                <a:solidFill>
                  <a:schemeClr val="bg1"/>
                </a:solidFill>
              </a:rPr>
              <a:t>Algunes</a:t>
            </a:r>
            <a:r>
              <a:rPr lang="es-ES">
                <a:solidFill>
                  <a:schemeClr val="bg1"/>
                </a:solidFill>
              </a:rPr>
              <a:t> </a:t>
            </a:r>
            <a:r>
              <a:rPr lang="es-ES" err="1">
                <a:solidFill>
                  <a:schemeClr val="bg1"/>
                </a:solidFill>
              </a:rPr>
              <a:t>com</a:t>
            </a:r>
            <a:r>
              <a:rPr lang="es-ES">
                <a:solidFill>
                  <a:schemeClr val="bg1"/>
                </a:solidFill>
              </a:rPr>
              <a:t> Retro </a:t>
            </a:r>
            <a:r>
              <a:rPr lang="es-ES" err="1">
                <a:solidFill>
                  <a:schemeClr val="bg1"/>
                </a:solidFill>
              </a:rPr>
              <a:t>Studios</a:t>
            </a:r>
            <a:r>
              <a:rPr lang="es-ES">
                <a:solidFill>
                  <a:schemeClr val="bg1"/>
                </a:solidFill>
              </a:rPr>
              <a:t> o Nintendo Software </a:t>
            </a:r>
            <a:r>
              <a:rPr lang="es-ES" err="1">
                <a:solidFill>
                  <a:schemeClr val="bg1"/>
                </a:solidFill>
              </a:rPr>
              <a:t>Technology</a:t>
            </a:r>
            <a:r>
              <a:rPr lang="es-ES">
                <a:solidFill>
                  <a:schemeClr val="bg1"/>
                </a:solidFill>
              </a:rPr>
              <a:t> </a:t>
            </a:r>
            <a:r>
              <a:rPr lang="es-ES" err="1">
                <a:solidFill>
                  <a:schemeClr val="bg1"/>
                </a:solidFill>
              </a:rPr>
              <a:t>tenen</a:t>
            </a:r>
            <a:r>
              <a:rPr lang="es-ES">
                <a:solidFill>
                  <a:schemeClr val="bg1"/>
                </a:solidFill>
              </a:rPr>
              <a:t> </a:t>
            </a:r>
            <a:r>
              <a:rPr lang="es-ES" err="1">
                <a:solidFill>
                  <a:schemeClr val="bg1"/>
                </a:solidFill>
              </a:rPr>
              <a:t>responsabilitats</a:t>
            </a:r>
            <a:r>
              <a:rPr lang="es-ES">
                <a:solidFill>
                  <a:schemeClr val="bg1"/>
                </a:solidFill>
              </a:rPr>
              <a:t> </a:t>
            </a:r>
            <a:r>
              <a:rPr lang="es-ES" err="1">
                <a:solidFill>
                  <a:schemeClr val="bg1"/>
                </a:solidFill>
              </a:rPr>
              <a:t>relacionades</a:t>
            </a:r>
            <a:r>
              <a:rPr lang="es-ES">
                <a:solidFill>
                  <a:schemeClr val="bg1"/>
                </a:solidFill>
              </a:rPr>
              <a:t> </a:t>
            </a:r>
            <a:r>
              <a:rPr lang="es-ES" err="1">
                <a:solidFill>
                  <a:schemeClr val="bg1"/>
                </a:solidFill>
              </a:rPr>
              <a:t>amb</a:t>
            </a:r>
            <a:r>
              <a:rPr lang="es-ES">
                <a:solidFill>
                  <a:schemeClr val="bg1"/>
                </a:solidFill>
              </a:rPr>
              <a:t> la </a:t>
            </a:r>
            <a:r>
              <a:rPr lang="es-ES" err="1">
                <a:solidFill>
                  <a:schemeClr val="bg1"/>
                </a:solidFill>
              </a:rPr>
              <a:t>producció</a:t>
            </a:r>
            <a:r>
              <a:rPr lang="es-ES">
                <a:solidFill>
                  <a:schemeClr val="bg1"/>
                </a:solidFill>
              </a:rPr>
              <a:t> de </a:t>
            </a:r>
            <a:r>
              <a:rPr lang="es-ES" err="1">
                <a:solidFill>
                  <a:schemeClr val="bg1"/>
                </a:solidFill>
              </a:rPr>
              <a:t>productes</a:t>
            </a:r>
            <a:r>
              <a:rPr lang="es-ES">
                <a:solidFill>
                  <a:schemeClr val="bg1"/>
                </a:solidFill>
              </a:rPr>
              <a:t>. </a:t>
            </a:r>
          </a:p>
          <a:p>
            <a:r>
              <a:rPr lang="ca-ES-valencia">
                <a:solidFill>
                  <a:schemeClr val="bg1"/>
                </a:solidFill>
              </a:rPr>
              <a:t>També compten amb algunes empreses afiliades que treballen d’una forma més independent com iQue o Seattle Mariners. </a:t>
            </a:r>
            <a:endParaRPr lang="ca-ES">
              <a:solidFill>
                <a:schemeClr val="bg1"/>
              </a:solidFill>
            </a:endParaRPr>
          </a:p>
        </p:txBody>
      </p:sp>
      <p:sp>
        <p:nvSpPr>
          <p:cNvPr id="4" name="Título 1">
            <a:extLst>
              <a:ext uri="{FF2B5EF4-FFF2-40B4-BE49-F238E27FC236}">
                <a16:creationId xmlns:a16="http://schemas.microsoft.com/office/drawing/2014/main" id="{4A34D0CD-59CB-4D1C-9774-54553D70120F}"/>
              </a:ext>
            </a:extLst>
          </p:cNvPr>
          <p:cNvSpPr txBox="1">
            <a:spLocks/>
          </p:cNvSpPr>
          <p:nvPr/>
        </p:nvSpPr>
        <p:spPr>
          <a:xfrm>
            <a:off x="1756117" y="681037"/>
            <a:ext cx="8679766" cy="978952"/>
          </a:xfrm>
          <a:prstGeom prst="rect">
            <a:avLst/>
          </a:prstGeom>
          <a:ln>
            <a:solidFill>
              <a:schemeClr val="bg1"/>
            </a:solidFill>
          </a:ln>
        </p:spPr>
        <p:txBody>
          <a:bodyPr vert="horz" lIns="91440" tIns="45720" rIns="91440" bIns="45720" rtlCol="0" anchor="ctr">
            <a:normAutofit fontScale="2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s-ES" sz="4000" b="1">
              <a:solidFill>
                <a:schemeClr val="bg1"/>
              </a:solidFill>
            </a:endParaRPr>
          </a:p>
          <a:p>
            <a:pPr algn="ctr"/>
            <a:endParaRPr lang="es-ES" sz="1000" b="1">
              <a:solidFill>
                <a:schemeClr val="bg1"/>
              </a:solidFill>
              <a:latin typeface="+mn-lt"/>
            </a:endParaRPr>
          </a:p>
          <a:p>
            <a:pPr algn="ctr"/>
            <a:endParaRPr lang="es-ES" sz="1000" b="1">
              <a:solidFill>
                <a:schemeClr val="bg1"/>
              </a:solidFill>
              <a:latin typeface="+mn-lt"/>
            </a:endParaRPr>
          </a:p>
          <a:p>
            <a:pPr algn="ctr"/>
            <a:endParaRPr lang="es-ES" sz="1000" b="1">
              <a:solidFill>
                <a:schemeClr val="bg1"/>
              </a:solidFill>
              <a:latin typeface="+mn-lt"/>
            </a:endParaRPr>
          </a:p>
          <a:p>
            <a:pPr algn="ctr"/>
            <a:endParaRPr lang="es-ES" sz="1000" b="1">
              <a:solidFill>
                <a:schemeClr val="bg1"/>
              </a:solidFill>
              <a:latin typeface="+mn-lt"/>
            </a:endParaRPr>
          </a:p>
          <a:p>
            <a:pPr algn="ctr"/>
            <a:endParaRPr lang="es-ES" sz="1000" b="1">
              <a:solidFill>
                <a:schemeClr val="bg1"/>
              </a:solidFill>
              <a:latin typeface="+mn-lt"/>
            </a:endParaRPr>
          </a:p>
          <a:p>
            <a:pPr algn="ctr"/>
            <a:endParaRPr lang="es-ES" sz="1000" b="1">
              <a:solidFill>
                <a:schemeClr val="bg1"/>
              </a:solidFill>
              <a:latin typeface="+mn-lt"/>
            </a:endParaRPr>
          </a:p>
          <a:p>
            <a:pPr algn="ctr"/>
            <a:endParaRPr lang="es-ES" sz="1000" b="1">
              <a:solidFill>
                <a:schemeClr val="bg1"/>
              </a:solidFill>
              <a:latin typeface="+mn-lt"/>
            </a:endParaRPr>
          </a:p>
          <a:p>
            <a:pPr algn="ctr"/>
            <a:endParaRPr lang="es-ES" sz="1100" b="1">
              <a:solidFill>
                <a:schemeClr val="bg1"/>
              </a:solidFill>
              <a:latin typeface="+mn-lt"/>
            </a:endParaRPr>
          </a:p>
          <a:p>
            <a:pPr algn="ctr"/>
            <a:endParaRPr lang="es-ES" sz="1100" b="1">
              <a:solidFill>
                <a:schemeClr val="bg1"/>
              </a:solidFill>
              <a:latin typeface="+mn-lt"/>
            </a:endParaRPr>
          </a:p>
          <a:p>
            <a:pPr algn="ctr"/>
            <a:endParaRPr lang="es-ES" sz="1100" b="1">
              <a:solidFill>
                <a:schemeClr val="bg1"/>
              </a:solidFill>
              <a:latin typeface="+mn-lt"/>
            </a:endParaRPr>
          </a:p>
          <a:p>
            <a:pPr algn="ctr"/>
            <a:r>
              <a:rPr lang="es-ES" sz="16000" b="1" err="1">
                <a:solidFill>
                  <a:schemeClr val="bg1"/>
                </a:solidFill>
                <a:latin typeface="+mn-lt"/>
              </a:rPr>
              <a:t>Distribució</a:t>
            </a:r>
            <a:r>
              <a:rPr lang="es-ES" sz="16000" b="1">
                <a:solidFill>
                  <a:schemeClr val="bg1"/>
                </a:solidFill>
                <a:latin typeface="+mn-lt"/>
              </a:rPr>
              <a:t> (</a:t>
            </a:r>
            <a:r>
              <a:rPr lang="es-ES" sz="16000" b="1" err="1">
                <a:solidFill>
                  <a:schemeClr val="bg1"/>
                </a:solidFill>
                <a:latin typeface="+mn-lt"/>
              </a:rPr>
              <a:t>Placement</a:t>
            </a:r>
            <a:r>
              <a:rPr lang="es-ES" sz="16000" b="1">
                <a:solidFill>
                  <a:schemeClr val="bg1"/>
                </a:solidFill>
                <a:latin typeface="+mn-lt"/>
              </a:rPr>
              <a:t>)</a:t>
            </a:r>
            <a:br>
              <a:rPr lang="es-ES" sz="12300" b="1">
                <a:solidFill>
                  <a:schemeClr val="bg1"/>
                </a:solidFill>
                <a:latin typeface="+mn-lt"/>
              </a:rPr>
            </a:br>
            <a:endParaRPr lang="ca-ES" sz="12300" b="1">
              <a:solidFill>
                <a:schemeClr val="bg1"/>
              </a:solidFill>
              <a:latin typeface="+mn-lt"/>
              <a:cs typeface="Times New Roman" panose="02020603050405020304" pitchFamily="18" charset="0"/>
            </a:endParaRPr>
          </a:p>
        </p:txBody>
      </p:sp>
      <p:pic>
        <p:nvPicPr>
          <p:cNvPr id="8" name="Gráfico 7" descr="bolas de harvey 100%">
            <a:extLst>
              <a:ext uri="{FF2B5EF4-FFF2-40B4-BE49-F238E27FC236}">
                <a16:creationId xmlns:a16="http://schemas.microsoft.com/office/drawing/2014/main" id="{B5F3FFD8-9332-4CB2-A5C8-A9BF8B128F1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756117" y="1934224"/>
            <a:ext cx="288815" cy="288815"/>
          </a:xfrm>
          <a:prstGeom prst="rect">
            <a:avLst/>
          </a:prstGeom>
        </p:spPr>
      </p:pic>
      <p:pic>
        <p:nvPicPr>
          <p:cNvPr id="10" name="Gráfico 9" descr="bolas de harvey 100%">
            <a:extLst>
              <a:ext uri="{FF2B5EF4-FFF2-40B4-BE49-F238E27FC236}">
                <a16:creationId xmlns:a16="http://schemas.microsoft.com/office/drawing/2014/main" id="{70DC5560-4EFC-4302-83B4-79E24AB8C88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756116" y="5274267"/>
            <a:ext cx="288815" cy="288815"/>
          </a:xfrm>
          <a:prstGeom prst="rect">
            <a:avLst/>
          </a:prstGeom>
        </p:spPr>
      </p:pic>
      <p:pic>
        <p:nvPicPr>
          <p:cNvPr id="11" name="Gráfico 10" descr="bolas de harvey 100%">
            <a:extLst>
              <a:ext uri="{FF2B5EF4-FFF2-40B4-BE49-F238E27FC236}">
                <a16:creationId xmlns:a16="http://schemas.microsoft.com/office/drawing/2014/main" id="{F5AB8876-FB6D-4847-A797-FA4723035AD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756115" y="3994088"/>
            <a:ext cx="288815" cy="288815"/>
          </a:xfrm>
          <a:prstGeom prst="rect">
            <a:avLst/>
          </a:prstGeom>
        </p:spPr>
      </p:pic>
      <p:pic>
        <p:nvPicPr>
          <p:cNvPr id="5" name="Gráfico 4">
            <a:extLst>
              <a:ext uri="{FF2B5EF4-FFF2-40B4-BE49-F238E27FC236}">
                <a16:creationId xmlns:a16="http://schemas.microsoft.com/office/drawing/2014/main" id="{6D4B30E1-D7D8-4B6D-AA6B-7CE1576E5A0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1248383">
            <a:off x="5339114" y="2373466"/>
            <a:ext cx="152808" cy="101872"/>
          </a:xfrm>
          <a:prstGeom prst="rect">
            <a:avLst/>
          </a:prstGeom>
        </p:spPr>
      </p:pic>
      <p:sp>
        <p:nvSpPr>
          <p:cNvPr id="9" name="Botón de acción: ir a inicio 8">
            <a:hlinkClick r:id="" action="ppaction://hlinkshowjump?jump=firstslide" highlightClick="1"/>
            <a:extLst>
              <a:ext uri="{FF2B5EF4-FFF2-40B4-BE49-F238E27FC236}">
                <a16:creationId xmlns:a16="http://schemas.microsoft.com/office/drawing/2014/main" id="{8B086292-3902-464D-B575-7540701A0B0D}"/>
              </a:ext>
            </a:extLst>
          </p:cNvPr>
          <p:cNvSpPr/>
          <p:nvPr/>
        </p:nvSpPr>
        <p:spPr>
          <a:xfrm>
            <a:off x="11296357" y="5927746"/>
            <a:ext cx="745902" cy="739306"/>
          </a:xfrm>
          <a:prstGeom prst="actionButtonHom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a-ES"/>
          </a:p>
        </p:txBody>
      </p:sp>
    </p:spTree>
    <p:extLst>
      <p:ext uri="{BB962C8B-B14F-4D97-AF65-F5344CB8AC3E}">
        <p14:creationId xmlns:p14="http://schemas.microsoft.com/office/powerpoint/2010/main" val="365563336"/>
      </p:ext>
    </p:extLst>
  </p:cSld>
  <p:clrMapOvr>
    <a:masterClrMapping/>
  </p:clrMapOvr>
  <mc:AlternateContent xmlns:mc="http://schemas.openxmlformats.org/markup-compatibility/2006">
    <mc:Choice xmlns:p14="http://schemas.microsoft.com/office/powerpoint/2010/main" Requires="p14">
      <p:transition spd="slow" p14:dur="2000">
        <p14:vortex dir="r"/>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21AE3E0F-088F-44CC-AB17-5F8F1C018C49}"/>
              </a:ext>
            </a:extLst>
          </p:cNvPr>
          <p:cNvSpPr>
            <a:spLocks noGrp="1"/>
          </p:cNvSpPr>
          <p:nvPr>
            <p:ph idx="1"/>
          </p:nvPr>
        </p:nvSpPr>
        <p:spPr>
          <a:xfrm>
            <a:off x="1756117" y="1863884"/>
            <a:ext cx="8679766" cy="4605496"/>
          </a:xfrm>
        </p:spPr>
        <p:txBody>
          <a:bodyPr>
            <a:normAutofit/>
          </a:bodyPr>
          <a:lstStyle/>
          <a:p>
            <a:r>
              <a:rPr lang="es-ES" err="1">
                <a:solidFill>
                  <a:schemeClr val="bg1"/>
                </a:solidFill>
              </a:rPr>
              <a:t>Sols</a:t>
            </a:r>
            <a:r>
              <a:rPr lang="es-ES">
                <a:solidFill>
                  <a:schemeClr val="bg1"/>
                </a:solidFill>
              </a:rPr>
              <a:t> les </a:t>
            </a:r>
            <a:r>
              <a:rPr lang="es-ES" err="1">
                <a:solidFill>
                  <a:schemeClr val="bg1"/>
                </a:solidFill>
              </a:rPr>
              <a:t>filials</a:t>
            </a:r>
            <a:r>
              <a:rPr lang="es-ES">
                <a:solidFill>
                  <a:schemeClr val="bg1"/>
                </a:solidFill>
              </a:rPr>
              <a:t> </a:t>
            </a:r>
            <a:r>
              <a:rPr lang="es-ES" err="1">
                <a:solidFill>
                  <a:schemeClr val="bg1"/>
                </a:solidFill>
              </a:rPr>
              <a:t>localitzades</a:t>
            </a:r>
            <a:r>
              <a:rPr lang="es-ES">
                <a:solidFill>
                  <a:schemeClr val="bg1"/>
                </a:solidFill>
              </a:rPr>
              <a:t> al </a:t>
            </a:r>
            <a:r>
              <a:rPr lang="es-ES" err="1">
                <a:solidFill>
                  <a:schemeClr val="bg1"/>
                </a:solidFill>
              </a:rPr>
              <a:t>Japó</a:t>
            </a:r>
            <a:r>
              <a:rPr lang="es-ES">
                <a:solidFill>
                  <a:schemeClr val="bg1"/>
                </a:solidFill>
              </a:rPr>
              <a:t> </a:t>
            </a:r>
            <a:r>
              <a:rPr lang="es-ES" err="1">
                <a:solidFill>
                  <a:schemeClr val="bg1"/>
                </a:solidFill>
              </a:rPr>
              <a:t>tenen</a:t>
            </a:r>
            <a:r>
              <a:rPr lang="es-ES">
                <a:solidFill>
                  <a:schemeClr val="bg1"/>
                </a:solidFill>
              </a:rPr>
              <a:t> poder </a:t>
            </a:r>
            <a:r>
              <a:rPr lang="es-ES" err="1">
                <a:solidFill>
                  <a:schemeClr val="bg1"/>
                </a:solidFill>
              </a:rPr>
              <a:t>entorn</a:t>
            </a:r>
            <a:r>
              <a:rPr lang="es-ES">
                <a:solidFill>
                  <a:schemeClr val="bg1"/>
                </a:solidFill>
              </a:rPr>
              <a:t> a </a:t>
            </a:r>
            <a:r>
              <a:rPr lang="es-ES" err="1">
                <a:solidFill>
                  <a:schemeClr val="bg1"/>
                </a:solidFill>
              </a:rPr>
              <a:t>l’administració</a:t>
            </a:r>
            <a:r>
              <a:rPr lang="es-ES">
                <a:solidFill>
                  <a:schemeClr val="bg1"/>
                </a:solidFill>
              </a:rPr>
              <a:t> de vendes i el </a:t>
            </a:r>
            <a:r>
              <a:rPr lang="es-ES" err="1">
                <a:solidFill>
                  <a:schemeClr val="bg1"/>
                </a:solidFill>
              </a:rPr>
              <a:t>desenvolupament</a:t>
            </a:r>
            <a:r>
              <a:rPr lang="es-ES">
                <a:solidFill>
                  <a:schemeClr val="bg1"/>
                </a:solidFill>
              </a:rPr>
              <a:t> del software propi de Nintendo.</a:t>
            </a:r>
          </a:p>
          <a:p>
            <a:r>
              <a:rPr lang="es-ES">
                <a:solidFill>
                  <a:schemeClr val="bg1"/>
                </a:solidFill>
              </a:rPr>
              <a:t>Nintendo </a:t>
            </a:r>
            <a:r>
              <a:rPr lang="es-ES" err="1">
                <a:solidFill>
                  <a:schemeClr val="bg1"/>
                </a:solidFill>
              </a:rPr>
              <a:t>normalment</a:t>
            </a:r>
            <a:r>
              <a:rPr lang="es-ES">
                <a:solidFill>
                  <a:schemeClr val="bg1"/>
                </a:solidFill>
              </a:rPr>
              <a:t> </a:t>
            </a:r>
            <a:r>
              <a:rPr lang="es-ES" err="1">
                <a:solidFill>
                  <a:schemeClr val="bg1"/>
                </a:solidFill>
              </a:rPr>
              <a:t>utilitza</a:t>
            </a:r>
            <a:r>
              <a:rPr lang="es-ES">
                <a:solidFill>
                  <a:schemeClr val="bg1"/>
                </a:solidFill>
              </a:rPr>
              <a:t> el </a:t>
            </a:r>
            <a:r>
              <a:rPr lang="es-ES" err="1">
                <a:solidFill>
                  <a:schemeClr val="bg1"/>
                </a:solidFill>
              </a:rPr>
              <a:t>medi</a:t>
            </a:r>
            <a:r>
              <a:rPr lang="es-ES">
                <a:solidFill>
                  <a:schemeClr val="bg1"/>
                </a:solidFill>
              </a:rPr>
              <a:t> </a:t>
            </a:r>
            <a:r>
              <a:rPr lang="es-ES" err="1">
                <a:solidFill>
                  <a:schemeClr val="bg1"/>
                </a:solidFill>
              </a:rPr>
              <a:t>marítim</a:t>
            </a:r>
            <a:r>
              <a:rPr lang="es-ES">
                <a:solidFill>
                  <a:schemeClr val="bg1"/>
                </a:solidFill>
              </a:rPr>
              <a:t> i, una vegada en la zona de la filial, </a:t>
            </a:r>
            <a:r>
              <a:rPr lang="es-ES" err="1">
                <a:solidFill>
                  <a:schemeClr val="bg1"/>
                </a:solidFill>
              </a:rPr>
              <a:t>aquesta</a:t>
            </a:r>
            <a:r>
              <a:rPr lang="es-ES">
                <a:solidFill>
                  <a:schemeClr val="bg1"/>
                </a:solidFill>
              </a:rPr>
              <a:t> </a:t>
            </a:r>
            <a:r>
              <a:rPr lang="es-ES" err="1">
                <a:solidFill>
                  <a:schemeClr val="bg1"/>
                </a:solidFill>
              </a:rPr>
              <a:t>s’encarrega</a:t>
            </a:r>
            <a:r>
              <a:rPr lang="es-ES">
                <a:solidFill>
                  <a:schemeClr val="bg1"/>
                </a:solidFill>
              </a:rPr>
              <a:t> del </a:t>
            </a:r>
            <a:r>
              <a:rPr lang="es-ES" err="1">
                <a:solidFill>
                  <a:schemeClr val="bg1"/>
                </a:solidFill>
              </a:rPr>
              <a:t>producte</a:t>
            </a:r>
            <a:r>
              <a:rPr lang="es-ES">
                <a:solidFill>
                  <a:schemeClr val="bg1"/>
                </a:solidFill>
              </a:rPr>
              <a:t> en la zona </a:t>
            </a:r>
            <a:r>
              <a:rPr lang="es-ES" err="1">
                <a:solidFill>
                  <a:schemeClr val="bg1"/>
                </a:solidFill>
              </a:rPr>
              <a:t>corresponent</a:t>
            </a:r>
            <a:r>
              <a:rPr lang="es-ES">
                <a:solidFill>
                  <a:schemeClr val="bg1"/>
                </a:solidFill>
              </a:rPr>
              <a:t>. Encara que, </a:t>
            </a:r>
            <a:r>
              <a:rPr lang="es-ES" err="1">
                <a:solidFill>
                  <a:schemeClr val="bg1"/>
                </a:solidFill>
              </a:rPr>
              <a:t>durant</a:t>
            </a:r>
            <a:r>
              <a:rPr lang="es-ES">
                <a:solidFill>
                  <a:schemeClr val="bg1"/>
                </a:solidFill>
              </a:rPr>
              <a:t> un </a:t>
            </a:r>
            <a:r>
              <a:rPr lang="es-ES" err="1">
                <a:solidFill>
                  <a:schemeClr val="bg1"/>
                </a:solidFill>
              </a:rPr>
              <a:t>temps</a:t>
            </a:r>
            <a:r>
              <a:rPr lang="es-ES">
                <a:solidFill>
                  <a:schemeClr val="bg1"/>
                </a:solidFill>
              </a:rPr>
              <a:t> el </a:t>
            </a:r>
            <a:r>
              <a:rPr lang="es-ES" err="1">
                <a:solidFill>
                  <a:schemeClr val="bg1"/>
                </a:solidFill>
              </a:rPr>
              <a:t>producte</a:t>
            </a:r>
            <a:r>
              <a:rPr lang="es-ES">
                <a:solidFill>
                  <a:schemeClr val="bg1"/>
                </a:solidFill>
              </a:rPr>
              <a:t> es va </a:t>
            </a:r>
            <a:r>
              <a:rPr lang="es-ES" err="1">
                <a:solidFill>
                  <a:schemeClr val="bg1"/>
                </a:solidFill>
              </a:rPr>
              <a:t>començar</a:t>
            </a:r>
            <a:r>
              <a:rPr lang="es-ES">
                <a:solidFill>
                  <a:schemeClr val="bg1"/>
                </a:solidFill>
              </a:rPr>
              <a:t> a </a:t>
            </a:r>
            <a:r>
              <a:rPr lang="es-ES" err="1">
                <a:solidFill>
                  <a:schemeClr val="bg1"/>
                </a:solidFill>
              </a:rPr>
              <a:t>esgotar</a:t>
            </a:r>
            <a:r>
              <a:rPr lang="es-ES">
                <a:solidFill>
                  <a:schemeClr val="bg1"/>
                </a:solidFill>
              </a:rPr>
              <a:t> </a:t>
            </a:r>
            <a:r>
              <a:rPr lang="es-ES" err="1">
                <a:solidFill>
                  <a:schemeClr val="bg1"/>
                </a:solidFill>
              </a:rPr>
              <a:t>molt</a:t>
            </a:r>
            <a:r>
              <a:rPr lang="es-ES">
                <a:solidFill>
                  <a:schemeClr val="bg1"/>
                </a:solidFill>
              </a:rPr>
              <a:t> </a:t>
            </a:r>
            <a:r>
              <a:rPr lang="es-ES" err="1">
                <a:solidFill>
                  <a:schemeClr val="bg1"/>
                </a:solidFill>
              </a:rPr>
              <a:t>ràpidament</a:t>
            </a:r>
            <a:r>
              <a:rPr lang="es-ES">
                <a:solidFill>
                  <a:schemeClr val="bg1"/>
                </a:solidFill>
              </a:rPr>
              <a:t> </a:t>
            </a:r>
            <a:r>
              <a:rPr lang="es-ES" err="1">
                <a:solidFill>
                  <a:schemeClr val="bg1"/>
                </a:solidFill>
              </a:rPr>
              <a:t>degut</a:t>
            </a:r>
            <a:r>
              <a:rPr lang="es-ES">
                <a:solidFill>
                  <a:schemeClr val="bg1"/>
                </a:solidFill>
              </a:rPr>
              <a:t> a la demanda i va ser </a:t>
            </a:r>
            <a:r>
              <a:rPr lang="es-ES" err="1">
                <a:solidFill>
                  <a:schemeClr val="bg1"/>
                </a:solidFill>
              </a:rPr>
              <a:t>aleshores</a:t>
            </a:r>
            <a:r>
              <a:rPr lang="es-ES">
                <a:solidFill>
                  <a:schemeClr val="bg1"/>
                </a:solidFill>
              </a:rPr>
              <a:t> </a:t>
            </a:r>
            <a:r>
              <a:rPr lang="es-ES" err="1">
                <a:solidFill>
                  <a:schemeClr val="bg1"/>
                </a:solidFill>
              </a:rPr>
              <a:t>quan</a:t>
            </a:r>
            <a:r>
              <a:rPr lang="es-ES">
                <a:solidFill>
                  <a:schemeClr val="bg1"/>
                </a:solidFill>
              </a:rPr>
              <a:t> </a:t>
            </a:r>
            <a:r>
              <a:rPr lang="es-ES" err="1">
                <a:solidFill>
                  <a:schemeClr val="bg1"/>
                </a:solidFill>
              </a:rPr>
              <a:t>l’empresa</a:t>
            </a:r>
            <a:r>
              <a:rPr lang="es-ES">
                <a:solidFill>
                  <a:schemeClr val="bg1"/>
                </a:solidFill>
              </a:rPr>
              <a:t> va decidir </a:t>
            </a:r>
            <a:r>
              <a:rPr lang="es-ES" err="1">
                <a:solidFill>
                  <a:schemeClr val="bg1"/>
                </a:solidFill>
              </a:rPr>
              <a:t>començar</a:t>
            </a:r>
            <a:r>
              <a:rPr lang="es-ES">
                <a:solidFill>
                  <a:schemeClr val="bg1"/>
                </a:solidFill>
              </a:rPr>
              <a:t> a distribuir el </a:t>
            </a:r>
            <a:r>
              <a:rPr lang="es-ES" err="1">
                <a:solidFill>
                  <a:schemeClr val="bg1"/>
                </a:solidFill>
              </a:rPr>
              <a:t>seu</a:t>
            </a:r>
            <a:r>
              <a:rPr lang="es-ES">
                <a:solidFill>
                  <a:schemeClr val="bg1"/>
                </a:solidFill>
              </a:rPr>
              <a:t> </a:t>
            </a:r>
            <a:r>
              <a:rPr lang="es-ES" err="1">
                <a:solidFill>
                  <a:schemeClr val="bg1"/>
                </a:solidFill>
              </a:rPr>
              <a:t>producte</a:t>
            </a:r>
            <a:r>
              <a:rPr lang="es-ES">
                <a:solidFill>
                  <a:schemeClr val="bg1"/>
                </a:solidFill>
              </a:rPr>
              <a:t>, de manera excepcional, també </a:t>
            </a:r>
            <a:r>
              <a:rPr lang="es-ES" err="1">
                <a:solidFill>
                  <a:schemeClr val="bg1"/>
                </a:solidFill>
              </a:rPr>
              <a:t>pel</a:t>
            </a:r>
            <a:r>
              <a:rPr lang="es-ES">
                <a:solidFill>
                  <a:schemeClr val="bg1"/>
                </a:solidFill>
              </a:rPr>
              <a:t> </a:t>
            </a:r>
            <a:r>
              <a:rPr lang="es-ES" err="1">
                <a:solidFill>
                  <a:schemeClr val="bg1"/>
                </a:solidFill>
              </a:rPr>
              <a:t>mitjà</a:t>
            </a:r>
            <a:r>
              <a:rPr lang="es-ES">
                <a:solidFill>
                  <a:schemeClr val="bg1"/>
                </a:solidFill>
              </a:rPr>
              <a:t> </a:t>
            </a:r>
            <a:r>
              <a:rPr lang="es-ES" err="1">
                <a:solidFill>
                  <a:schemeClr val="bg1"/>
                </a:solidFill>
              </a:rPr>
              <a:t>aeri</a:t>
            </a:r>
            <a:r>
              <a:rPr lang="es-ES">
                <a:solidFill>
                  <a:schemeClr val="bg1"/>
                </a:solidFill>
              </a:rPr>
              <a:t>.</a:t>
            </a:r>
            <a:endParaRPr lang="ca-ES">
              <a:solidFill>
                <a:schemeClr val="bg1"/>
              </a:solidFill>
            </a:endParaRPr>
          </a:p>
        </p:txBody>
      </p:sp>
      <p:sp>
        <p:nvSpPr>
          <p:cNvPr id="4" name="Título 1">
            <a:extLst>
              <a:ext uri="{FF2B5EF4-FFF2-40B4-BE49-F238E27FC236}">
                <a16:creationId xmlns:a16="http://schemas.microsoft.com/office/drawing/2014/main" id="{4A34D0CD-59CB-4D1C-9774-54553D70120F}"/>
              </a:ext>
            </a:extLst>
          </p:cNvPr>
          <p:cNvSpPr txBox="1">
            <a:spLocks/>
          </p:cNvSpPr>
          <p:nvPr/>
        </p:nvSpPr>
        <p:spPr>
          <a:xfrm>
            <a:off x="1756117" y="681037"/>
            <a:ext cx="8679766" cy="978952"/>
          </a:xfrm>
          <a:prstGeom prst="rect">
            <a:avLst/>
          </a:prstGeom>
          <a:ln>
            <a:solidFill>
              <a:schemeClr val="bg1"/>
            </a:solidFill>
          </a:ln>
        </p:spPr>
        <p:txBody>
          <a:bodyPr vert="horz" lIns="91440" tIns="45720" rIns="91440" bIns="45720" rtlCol="0" anchor="ctr">
            <a:normAutofit fontScale="2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s-ES" sz="4000" b="1">
              <a:solidFill>
                <a:schemeClr val="bg1"/>
              </a:solidFill>
            </a:endParaRPr>
          </a:p>
          <a:p>
            <a:pPr algn="ctr"/>
            <a:endParaRPr lang="es-ES" sz="1000" b="1">
              <a:solidFill>
                <a:schemeClr val="bg1"/>
              </a:solidFill>
              <a:latin typeface="+mn-lt"/>
            </a:endParaRPr>
          </a:p>
          <a:p>
            <a:pPr algn="ctr"/>
            <a:endParaRPr lang="es-ES" sz="1000" b="1">
              <a:solidFill>
                <a:schemeClr val="bg1"/>
              </a:solidFill>
              <a:latin typeface="+mn-lt"/>
            </a:endParaRPr>
          </a:p>
          <a:p>
            <a:pPr algn="ctr"/>
            <a:endParaRPr lang="es-ES" sz="1000" b="1">
              <a:solidFill>
                <a:schemeClr val="bg1"/>
              </a:solidFill>
              <a:latin typeface="+mn-lt"/>
            </a:endParaRPr>
          </a:p>
          <a:p>
            <a:pPr algn="ctr"/>
            <a:endParaRPr lang="es-ES" sz="1000" b="1">
              <a:solidFill>
                <a:schemeClr val="bg1"/>
              </a:solidFill>
              <a:latin typeface="+mn-lt"/>
            </a:endParaRPr>
          </a:p>
          <a:p>
            <a:pPr algn="ctr"/>
            <a:endParaRPr lang="es-ES" sz="1000" b="1">
              <a:solidFill>
                <a:schemeClr val="bg1"/>
              </a:solidFill>
              <a:latin typeface="+mn-lt"/>
            </a:endParaRPr>
          </a:p>
          <a:p>
            <a:pPr algn="ctr"/>
            <a:endParaRPr lang="es-ES" sz="1000" b="1">
              <a:solidFill>
                <a:schemeClr val="bg1"/>
              </a:solidFill>
              <a:latin typeface="+mn-lt"/>
            </a:endParaRPr>
          </a:p>
          <a:p>
            <a:pPr algn="ctr"/>
            <a:endParaRPr lang="es-ES" sz="1000" b="1">
              <a:solidFill>
                <a:schemeClr val="bg1"/>
              </a:solidFill>
              <a:latin typeface="+mn-lt"/>
            </a:endParaRPr>
          </a:p>
          <a:p>
            <a:pPr algn="ctr"/>
            <a:endParaRPr lang="es-ES" sz="1100" b="1">
              <a:solidFill>
                <a:schemeClr val="bg1"/>
              </a:solidFill>
              <a:latin typeface="+mn-lt"/>
            </a:endParaRPr>
          </a:p>
          <a:p>
            <a:pPr algn="ctr"/>
            <a:endParaRPr lang="es-ES" sz="1100" b="1">
              <a:solidFill>
                <a:schemeClr val="bg1"/>
              </a:solidFill>
              <a:latin typeface="+mn-lt"/>
            </a:endParaRPr>
          </a:p>
          <a:p>
            <a:pPr algn="ctr"/>
            <a:endParaRPr lang="es-ES" sz="1100" b="1">
              <a:solidFill>
                <a:schemeClr val="bg1"/>
              </a:solidFill>
              <a:latin typeface="+mn-lt"/>
            </a:endParaRPr>
          </a:p>
          <a:p>
            <a:pPr algn="ctr"/>
            <a:r>
              <a:rPr lang="es-ES" sz="16000" b="1" err="1">
                <a:solidFill>
                  <a:schemeClr val="bg1"/>
                </a:solidFill>
                <a:latin typeface="+mn-lt"/>
              </a:rPr>
              <a:t>Distribució</a:t>
            </a:r>
            <a:r>
              <a:rPr lang="es-ES" sz="16000" b="1">
                <a:solidFill>
                  <a:schemeClr val="bg1"/>
                </a:solidFill>
                <a:latin typeface="+mn-lt"/>
              </a:rPr>
              <a:t> (</a:t>
            </a:r>
            <a:r>
              <a:rPr lang="es-ES" sz="16000" b="1" err="1">
                <a:solidFill>
                  <a:schemeClr val="bg1"/>
                </a:solidFill>
                <a:latin typeface="+mn-lt"/>
              </a:rPr>
              <a:t>Placement</a:t>
            </a:r>
            <a:r>
              <a:rPr lang="es-ES" sz="16000" b="1">
                <a:solidFill>
                  <a:schemeClr val="bg1"/>
                </a:solidFill>
                <a:latin typeface="+mn-lt"/>
              </a:rPr>
              <a:t>)</a:t>
            </a:r>
            <a:br>
              <a:rPr lang="es-ES" sz="12300" b="1">
                <a:solidFill>
                  <a:schemeClr val="bg1"/>
                </a:solidFill>
                <a:latin typeface="+mn-lt"/>
              </a:rPr>
            </a:br>
            <a:endParaRPr lang="ca-ES" sz="12300" b="1">
              <a:solidFill>
                <a:schemeClr val="bg1"/>
              </a:solidFill>
              <a:latin typeface="+mn-lt"/>
              <a:cs typeface="Times New Roman" panose="02020603050405020304" pitchFamily="18" charset="0"/>
            </a:endParaRPr>
          </a:p>
        </p:txBody>
      </p:sp>
      <p:pic>
        <p:nvPicPr>
          <p:cNvPr id="5" name="Gráfico 4" descr="bolas de harvey 100%">
            <a:extLst>
              <a:ext uri="{FF2B5EF4-FFF2-40B4-BE49-F238E27FC236}">
                <a16:creationId xmlns:a16="http://schemas.microsoft.com/office/drawing/2014/main" id="{DD045925-B507-4CA0-9D8D-F04581A6AA0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756117" y="3242388"/>
            <a:ext cx="288815" cy="288815"/>
          </a:xfrm>
          <a:prstGeom prst="rect">
            <a:avLst/>
          </a:prstGeom>
        </p:spPr>
      </p:pic>
      <p:pic>
        <p:nvPicPr>
          <p:cNvPr id="7" name="Imagen 6" descr="Imagen que contiene dibujo&#10;&#10;Descripción generada automáticamente">
            <a:extLst>
              <a:ext uri="{FF2B5EF4-FFF2-40B4-BE49-F238E27FC236}">
                <a16:creationId xmlns:a16="http://schemas.microsoft.com/office/drawing/2014/main" id="{3E9D533B-FE69-4296-A12E-36C94D883FE0}"/>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7738404" y="2655278"/>
            <a:ext cx="1118604" cy="596589"/>
          </a:xfrm>
          <a:prstGeom prst="rect">
            <a:avLst/>
          </a:prstGeom>
        </p:spPr>
      </p:pic>
      <p:pic>
        <p:nvPicPr>
          <p:cNvPr id="6" name="Gráfico 5" descr="bolas de harvey 100%">
            <a:extLst>
              <a:ext uri="{FF2B5EF4-FFF2-40B4-BE49-F238E27FC236}">
                <a16:creationId xmlns:a16="http://schemas.microsoft.com/office/drawing/2014/main" id="{C6AC2DBC-C3EF-45AF-A073-ED7CB534031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756117" y="1983634"/>
            <a:ext cx="288815" cy="288815"/>
          </a:xfrm>
          <a:prstGeom prst="rect">
            <a:avLst/>
          </a:prstGeom>
        </p:spPr>
      </p:pic>
      <p:pic>
        <p:nvPicPr>
          <p:cNvPr id="9" name="Imagen 8" descr="Imagen que contiene cuchillo, tabla&#10;&#10;Descripción generada automáticamente">
            <a:extLst>
              <a:ext uri="{FF2B5EF4-FFF2-40B4-BE49-F238E27FC236}">
                <a16:creationId xmlns:a16="http://schemas.microsoft.com/office/drawing/2014/main" id="{59A9E986-5A91-471C-A30D-BEF9EE13DAF1}"/>
              </a:ext>
            </a:extLst>
          </p:cNvPr>
          <p:cNvPicPr>
            <a:picLocks noChangeAspect="1"/>
          </p:cNvPicPr>
          <p:nvPr/>
        </p:nvPicPr>
        <p:blipFill>
          <a:blip r:embed="rId9">
            <a:extLst>
              <a:ext uri="{BEBA8EAE-BF5A-486C-A8C5-ECC9F3942E4B}">
                <a14:imgProps xmlns:a14="http://schemas.microsoft.com/office/drawing/2010/main">
                  <a14:imgLayer r:embed="rId10">
                    <a14:imgEffect>
                      <a14:backgroundRemoval t="9856" b="89904" l="9130" r="90435">
                        <a14:foregroundMark x1="90217" y1="48077" x2="90435" y2="48077"/>
                        <a14:foregroundMark x1="9130" y1="16106" x2="9130" y2="16106"/>
                      </a14:backgroundRemoval>
                    </a14:imgEffect>
                  </a14:imgLayer>
                </a14:imgProps>
              </a:ext>
              <a:ext uri="{28A0092B-C50C-407E-A947-70E740481C1C}">
                <a14:useLocalDpi xmlns:a14="http://schemas.microsoft.com/office/drawing/2010/main" val="0"/>
              </a:ext>
            </a:extLst>
          </a:blip>
          <a:stretch>
            <a:fillRect/>
          </a:stretch>
        </p:blipFill>
        <p:spPr>
          <a:xfrm rot="20485577">
            <a:off x="9167471" y="5924061"/>
            <a:ext cx="1118605" cy="505804"/>
          </a:xfrm>
          <a:prstGeom prst="rect">
            <a:avLst/>
          </a:prstGeom>
        </p:spPr>
      </p:pic>
      <p:sp>
        <p:nvSpPr>
          <p:cNvPr id="8" name="Botón de acción: ir a inicio 7">
            <a:hlinkClick r:id="" action="ppaction://hlinkshowjump?jump=firstslide" highlightClick="1"/>
            <a:extLst>
              <a:ext uri="{FF2B5EF4-FFF2-40B4-BE49-F238E27FC236}">
                <a16:creationId xmlns:a16="http://schemas.microsoft.com/office/drawing/2014/main" id="{9FA6D7BD-FDAA-4AD9-975D-6B11E84AE775}"/>
              </a:ext>
            </a:extLst>
          </p:cNvPr>
          <p:cNvSpPr/>
          <p:nvPr/>
        </p:nvSpPr>
        <p:spPr>
          <a:xfrm>
            <a:off x="11296357" y="5927746"/>
            <a:ext cx="745902" cy="739306"/>
          </a:xfrm>
          <a:prstGeom prst="actionButtonHom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a-ES"/>
          </a:p>
        </p:txBody>
      </p:sp>
    </p:spTree>
    <p:extLst>
      <p:ext uri="{BB962C8B-B14F-4D97-AF65-F5344CB8AC3E}">
        <p14:creationId xmlns:p14="http://schemas.microsoft.com/office/powerpoint/2010/main" val="2305136037"/>
      </p:ext>
    </p:extLst>
  </p:cSld>
  <p:clrMapOvr>
    <a:masterClrMapping/>
  </p:clrMapOvr>
  <mc:AlternateContent xmlns:mc="http://schemas.openxmlformats.org/markup-compatibility/2006">
    <mc:Choice xmlns:p14="http://schemas.microsoft.com/office/powerpoint/2010/main" Requires="p14">
      <p:transition spd="slow" p14:dur="2000">
        <p14:vortex dir="r"/>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21AE3E0F-088F-44CC-AB17-5F8F1C018C49}"/>
              </a:ext>
            </a:extLst>
          </p:cNvPr>
          <p:cNvSpPr>
            <a:spLocks noGrp="1"/>
          </p:cNvSpPr>
          <p:nvPr>
            <p:ph idx="1"/>
          </p:nvPr>
        </p:nvSpPr>
        <p:spPr>
          <a:xfrm>
            <a:off x="1756117" y="1863884"/>
            <a:ext cx="8679766" cy="3043765"/>
          </a:xfrm>
        </p:spPr>
        <p:txBody>
          <a:bodyPr>
            <a:normAutofit/>
          </a:bodyPr>
          <a:lstStyle/>
          <a:p>
            <a:r>
              <a:rPr lang="ca-ES">
                <a:solidFill>
                  <a:schemeClr val="bg1"/>
                </a:solidFill>
              </a:rPr>
              <a:t>La </a:t>
            </a:r>
            <a:r>
              <a:rPr lang="ca-ES" err="1">
                <a:solidFill>
                  <a:schemeClr val="bg1"/>
                </a:solidFill>
              </a:rPr>
              <a:t>Nintendo</a:t>
            </a:r>
            <a:r>
              <a:rPr lang="ca-ES">
                <a:solidFill>
                  <a:schemeClr val="bg1"/>
                </a:solidFill>
              </a:rPr>
              <a:t> </a:t>
            </a:r>
            <a:r>
              <a:rPr lang="ca-ES" err="1">
                <a:solidFill>
                  <a:schemeClr val="bg1"/>
                </a:solidFill>
              </a:rPr>
              <a:t>Switch</a:t>
            </a:r>
            <a:r>
              <a:rPr lang="ca-ES">
                <a:solidFill>
                  <a:schemeClr val="bg1"/>
                </a:solidFill>
              </a:rPr>
              <a:t> és un producte elàstic ja que existeixen molts productes substitutius (Playstation, Xbox, …) i no és un bé de primera necessitat. A més, si </a:t>
            </a:r>
            <a:r>
              <a:rPr lang="ca-ES" err="1">
                <a:solidFill>
                  <a:schemeClr val="bg1"/>
                </a:solidFill>
              </a:rPr>
              <a:t>s’augmentara</a:t>
            </a:r>
            <a:r>
              <a:rPr lang="ca-ES">
                <a:solidFill>
                  <a:schemeClr val="bg1"/>
                </a:solidFill>
              </a:rPr>
              <a:t> molt el preu, afectaria a la demanda significativament, disminuint-la.</a:t>
            </a:r>
          </a:p>
          <a:p>
            <a:endParaRPr lang="ca-ES"/>
          </a:p>
        </p:txBody>
      </p:sp>
      <p:sp>
        <p:nvSpPr>
          <p:cNvPr id="4" name="Título 1">
            <a:extLst>
              <a:ext uri="{FF2B5EF4-FFF2-40B4-BE49-F238E27FC236}">
                <a16:creationId xmlns:a16="http://schemas.microsoft.com/office/drawing/2014/main" id="{4A34D0CD-59CB-4D1C-9774-54553D70120F}"/>
              </a:ext>
            </a:extLst>
          </p:cNvPr>
          <p:cNvSpPr txBox="1">
            <a:spLocks/>
          </p:cNvSpPr>
          <p:nvPr/>
        </p:nvSpPr>
        <p:spPr>
          <a:xfrm>
            <a:off x="1756117" y="681037"/>
            <a:ext cx="8679766" cy="978952"/>
          </a:xfrm>
          <a:prstGeom prst="rect">
            <a:avLst/>
          </a:prstGeom>
          <a:ln>
            <a:solidFill>
              <a:schemeClr val="bg1"/>
            </a:solidFill>
          </a:ln>
        </p:spPr>
        <p:txBody>
          <a:bodyPr vert="horz" lIns="91440" tIns="45720" rIns="91440" bIns="45720" rtlCol="0" anchor="ctr">
            <a:normAutofit fontScale="2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s-ES" sz="4000" b="1">
              <a:solidFill>
                <a:schemeClr val="bg1"/>
              </a:solidFill>
            </a:endParaRPr>
          </a:p>
          <a:p>
            <a:pPr algn="ctr"/>
            <a:endParaRPr lang="es-ES" sz="1000" b="1">
              <a:solidFill>
                <a:schemeClr val="bg1"/>
              </a:solidFill>
              <a:latin typeface="+mn-lt"/>
            </a:endParaRPr>
          </a:p>
          <a:p>
            <a:pPr algn="ctr"/>
            <a:endParaRPr lang="es-ES" sz="1000" b="1">
              <a:solidFill>
                <a:schemeClr val="bg1"/>
              </a:solidFill>
              <a:latin typeface="+mn-lt"/>
            </a:endParaRPr>
          </a:p>
          <a:p>
            <a:pPr algn="ctr"/>
            <a:endParaRPr lang="es-ES" sz="1000" b="1">
              <a:solidFill>
                <a:schemeClr val="bg1"/>
              </a:solidFill>
              <a:latin typeface="+mn-lt"/>
            </a:endParaRPr>
          </a:p>
          <a:p>
            <a:pPr algn="ctr"/>
            <a:endParaRPr lang="es-ES" sz="1000" b="1">
              <a:solidFill>
                <a:schemeClr val="bg1"/>
              </a:solidFill>
              <a:latin typeface="+mn-lt"/>
            </a:endParaRPr>
          </a:p>
          <a:p>
            <a:pPr algn="ctr"/>
            <a:endParaRPr lang="es-ES" sz="1000" b="1">
              <a:solidFill>
                <a:schemeClr val="bg1"/>
              </a:solidFill>
              <a:latin typeface="+mn-lt"/>
            </a:endParaRPr>
          </a:p>
          <a:p>
            <a:pPr algn="ctr"/>
            <a:endParaRPr lang="es-ES" sz="1000" b="1">
              <a:solidFill>
                <a:schemeClr val="bg1"/>
              </a:solidFill>
              <a:latin typeface="+mn-lt"/>
            </a:endParaRPr>
          </a:p>
          <a:p>
            <a:pPr algn="ctr"/>
            <a:endParaRPr lang="es-ES" sz="1000" b="1">
              <a:solidFill>
                <a:schemeClr val="bg1"/>
              </a:solidFill>
              <a:latin typeface="+mn-lt"/>
            </a:endParaRPr>
          </a:p>
          <a:p>
            <a:pPr algn="ctr"/>
            <a:endParaRPr lang="es-ES" sz="1100" b="1">
              <a:solidFill>
                <a:schemeClr val="bg1"/>
              </a:solidFill>
              <a:latin typeface="+mn-lt"/>
            </a:endParaRPr>
          </a:p>
          <a:p>
            <a:pPr algn="ctr"/>
            <a:endParaRPr lang="es-ES" sz="1100" b="1">
              <a:solidFill>
                <a:schemeClr val="bg1"/>
              </a:solidFill>
              <a:latin typeface="+mn-lt"/>
            </a:endParaRPr>
          </a:p>
          <a:p>
            <a:pPr algn="ctr"/>
            <a:endParaRPr lang="es-ES" sz="1100" b="1">
              <a:solidFill>
                <a:schemeClr val="bg1"/>
              </a:solidFill>
              <a:latin typeface="+mn-lt"/>
            </a:endParaRPr>
          </a:p>
          <a:p>
            <a:pPr algn="ctr"/>
            <a:r>
              <a:rPr lang="es-ES" sz="16000" b="1" err="1">
                <a:solidFill>
                  <a:schemeClr val="bg1"/>
                </a:solidFill>
                <a:latin typeface="+mn-lt"/>
              </a:rPr>
              <a:t>Elasticitat</a:t>
            </a:r>
            <a:r>
              <a:rPr lang="es-ES" sz="16000" b="1">
                <a:solidFill>
                  <a:schemeClr val="bg1"/>
                </a:solidFill>
                <a:latin typeface="+mn-lt"/>
              </a:rPr>
              <a:t> de la demanda</a:t>
            </a:r>
            <a:br>
              <a:rPr lang="es-ES" sz="12300" b="1">
                <a:solidFill>
                  <a:schemeClr val="bg1"/>
                </a:solidFill>
                <a:latin typeface="+mn-lt"/>
              </a:rPr>
            </a:br>
            <a:endParaRPr lang="ca-ES" sz="12300" b="1">
              <a:solidFill>
                <a:schemeClr val="bg1"/>
              </a:solidFill>
              <a:latin typeface="+mn-lt"/>
              <a:cs typeface="Times New Roman" panose="02020603050405020304" pitchFamily="18" charset="0"/>
            </a:endParaRPr>
          </a:p>
        </p:txBody>
      </p:sp>
      <p:pic>
        <p:nvPicPr>
          <p:cNvPr id="9" name="Gráfico 8" descr="bolas de harvey 100%">
            <a:extLst>
              <a:ext uri="{FF2B5EF4-FFF2-40B4-BE49-F238E27FC236}">
                <a16:creationId xmlns:a16="http://schemas.microsoft.com/office/drawing/2014/main" id="{DC4F9449-76A2-422A-9CAC-5A85B9BE00A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756117" y="1935447"/>
            <a:ext cx="288815" cy="288815"/>
          </a:xfrm>
          <a:prstGeom prst="rect">
            <a:avLst/>
          </a:prstGeom>
        </p:spPr>
      </p:pic>
      <p:pic>
        <p:nvPicPr>
          <p:cNvPr id="5" name="Imagen 4" descr="Imagen que contiene texto&#10;&#10;Descripción generada automáticamente">
            <a:extLst>
              <a:ext uri="{FF2B5EF4-FFF2-40B4-BE49-F238E27FC236}">
                <a16:creationId xmlns:a16="http://schemas.microsoft.com/office/drawing/2014/main" id="{B45FA722-325F-4649-BC4B-63EFD9FF630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36232" y="3924887"/>
            <a:ext cx="2719535" cy="2606294"/>
          </a:xfrm>
          <a:prstGeom prst="rect">
            <a:avLst/>
          </a:prstGeom>
        </p:spPr>
      </p:pic>
      <p:sp>
        <p:nvSpPr>
          <p:cNvPr id="6" name="Botón de acción: ir a inicio 5">
            <a:hlinkClick r:id="" action="ppaction://hlinkshowjump?jump=firstslide" highlightClick="1"/>
            <a:extLst>
              <a:ext uri="{FF2B5EF4-FFF2-40B4-BE49-F238E27FC236}">
                <a16:creationId xmlns:a16="http://schemas.microsoft.com/office/drawing/2014/main" id="{D398B211-BDFC-4F77-B5BE-DBBACD19592C}"/>
              </a:ext>
            </a:extLst>
          </p:cNvPr>
          <p:cNvSpPr/>
          <p:nvPr/>
        </p:nvSpPr>
        <p:spPr>
          <a:xfrm>
            <a:off x="11296357" y="5927746"/>
            <a:ext cx="745902" cy="739306"/>
          </a:xfrm>
          <a:prstGeom prst="actionButtonHom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a-ES"/>
          </a:p>
        </p:txBody>
      </p:sp>
    </p:spTree>
    <p:extLst>
      <p:ext uri="{BB962C8B-B14F-4D97-AF65-F5344CB8AC3E}">
        <p14:creationId xmlns:p14="http://schemas.microsoft.com/office/powerpoint/2010/main" val="3688948932"/>
      </p:ext>
    </p:extLst>
  </p:cSld>
  <p:clrMapOvr>
    <a:masterClrMapping/>
  </p:clrMapOvr>
  <mc:AlternateContent xmlns:mc="http://schemas.openxmlformats.org/markup-compatibility/2006">
    <mc:Choice xmlns:p14="http://schemas.microsoft.com/office/powerpoint/2010/main" Requires="p14">
      <p:transition spd="slow" p14:dur="2000">
        <p14:vortex dir="r"/>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6BF26567-2993-4838-ABE2-B18BE1981D16}"/>
              </a:ext>
            </a:extLst>
          </p:cNvPr>
          <p:cNvSpPr txBox="1"/>
          <p:nvPr/>
        </p:nvSpPr>
        <p:spPr>
          <a:xfrm>
            <a:off x="4032736" y="459766"/>
            <a:ext cx="3559127" cy="707886"/>
          </a:xfrm>
          <a:prstGeom prst="rect">
            <a:avLst/>
          </a:prstGeom>
          <a:noFill/>
        </p:spPr>
        <p:txBody>
          <a:bodyPr wrap="square" rtlCol="0">
            <a:spAutoFit/>
          </a:bodyPr>
          <a:lstStyle/>
          <a:p>
            <a:pPr algn="ctr"/>
            <a:r>
              <a:rPr lang="ca-ES" sz="4000" b="1" u="sng">
                <a:solidFill>
                  <a:schemeClr val="bg1"/>
                </a:solidFill>
              </a:rPr>
              <a:t>ÍNDEX</a:t>
            </a:r>
          </a:p>
        </p:txBody>
      </p:sp>
      <p:sp>
        <p:nvSpPr>
          <p:cNvPr id="3" name="CuadroTexto 2">
            <a:hlinkClick r:id="rId2" action="ppaction://hlinksldjump"/>
            <a:extLst>
              <a:ext uri="{FF2B5EF4-FFF2-40B4-BE49-F238E27FC236}">
                <a16:creationId xmlns:a16="http://schemas.microsoft.com/office/drawing/2014/main" id="{EA480491-DED5-4226-B783-B32E36006AC0}"/>
              </a:ext>
            </a:extLst>
          </p:cNvPr>
          <p:cNvSpPr txBox="1"/>
          <p:nvPr/>
        </p:nvSpPr>
        <p:spPr>
          <a:xfrm>
            <a:off x="1954850" y="1562362"/>
            <a:ext cx="3559127" cy="369332"/>
          </a:xfrm>
          <a:prstGeom prst="rect">
            <a:avLst/>
          </a:prstGeom>
          <a:noFill/>
        </p:spPr>
        <p:txBody>
          <a:bodyPr wrap="square" rtlCol="0">
            <a:spAutoFit/>
          </a:bodyPr>
          <a:lstStyle/>
          <a:p>
            <a:r>
              <a:rPr lang="ca-ES" b="1">
                <a:solidFill>
                  <a:schemeClr val="bg1"/>
                </a:solidFill>
              </a:rPr>
              <a:t> </a:t>
            </a:r>
            <a:r>
              <a:rPr lang="ca-ES">
                <a:solidFill>
                  <a:schemeClr val="bg1"/>
                </a:solidFill>
              </a:rPr>
              <a:t>Agència que desenvolupa l’anunci</a:t>
            </a:r>
          </a:p>
        </p:txBody>
      </p:sp>
      <p:sp>
        <p:nvSpPr>
          <p:cNvPr id="4" name="CuadroTexto 3">
            <a:hlinkClick r:id="rId3" action="ppaction://hlinksldjump"/>
            <a:extLst>
              <a:ext uri="{FF2B5EF4-FFF2-40B4-BE49-F238E27FC236}">
                <a16:creationId xmlns:a16="http://schemas.microsoft.com/office/drawing/2014/main" id="{F69259CC-0E07-4397-96A9-70CC319A19D9}"/>
              </a:ext>
            </a:extLst>
          </p:cNvPr>
          <p:cNvSpPr txBox="1"/>
          <p:nvPr/>
        </p:nvSpPr>
        <p:spPr>
          <a:xfrm>
            <a:off x="1954850" y="2047405"/>
            <a:ext cx="2419643" cy="369332"/>
          </a:xfrm>
          <a:prstGeom prst="rect">
            <a:avLst/>
          </a:prstGeom>
          <a:noFill/>
        </p:spPr>
        <p:txBody>
          <a:bodyPr wrap="square" rtlCol="0">
            <a:spAutoFit/>
          </a:bodyPr>
          <a:lstStyle/>
          <a:p>
            <a:r>
              <a:rPr lang="ca-ES" b="1">
                <a:solidFill>
                  <a:schemeClr val="bg1"/>
                </a:solidFill>
              </a:rPr>
              <a:t> </a:t>
            </a:r>
            <a:r>
              <a:rPr lang="ca-ES">
                <a:solidFill>
                  <a:schemeClr val="bg1"/>
                </a:solidFill>
              </a:rPr>
              <a:t>Les 4Ps :</a:t>
            </a:r>
          </a:p>
        </p:txBody>
      </p:sp>
      <p:sp>
        <p:nvSpPr>
          <p:cNvPr id="5" name="CuadroTexto 4">
            <a:hlinkClick r:id="rId4" action="ppaction://hlinksldjump"/>
            <a:extLst>
              <a:ext uri="{FF2B5EF4-FFF2-40B4-BE49-F238E27FC236}">
                <a16:creationId xmlns:a16="http://schemas.microsoft.com/office/drawing/2014/main" id="{0AFF2E03-CED1-403D-93CD-223C0DB30072}"/>
              </a:ext>
            </a:extLst>
          </p:cNvPr>
          <p:cNvSpPr txBox="1"/>
          <p:nvPr/>
        </p:nvSpPr>
        <p:spPr>
          <a:xfrm>
            <a:off x="1954850" y="2532448"/>
            <a:ext cx="2419643" cy="369332"/>
          </a:xfrm>
          <a:prstGeom prst="rect">
            <a:avLst/>
          </a:prstGeom>
          <a:noFill/>
        </p:spPr>
        <p:txBody>
          <a:bodyPr wrap="square" rtlCol="0">
            <a:spAutoFit/>
          </a:bodyPr>
          <a:lstStyle/>
          <a:p>
            <a:r>
              <a:rPr lang="ca-ES">
                <a:solidFill>
                  <a:schemeClr val="bg1"/>
                </a:solidFill>
              </a:rPr>
              <a:t>	</a:t>
            </a:r>
            <a:r>
              <a:rPr lang="ca-ES" b="1">
                <a:solidFill>
                  <a:schemeClr val="bg1"/>
                </a:solidFill>
              </a:rPr>
              <a:t>-</a:t>
            </a:r>
            <a:r>
              <a:rPr lang="ca-ES">
                <a:solidFill>
                  <a:schemeClr val="bg1"/>
                </a:solidFill>
              </a:rPr>
              <a:t>Producte</a:t>
            </a:r>
          </a:p>
        </p:txBody>
      </p:sp>
      <p:sp>
        <p:nvSpPr>
          <p:cNvPr id="6" name="CuadroTexto 5">
            <a:hlinkClick r:id="rId5" action="ppaction://hlinksldjump"/>
            <a:extLst>
              <a:ext uri="{FF2B5EF4-FFF2-40B4-BE49-F238E27FC236}">
                <a16:creationId xmlns:a16="http://schemas.microsoft.com/office/drawing/2014/main" id="{06847B7B-EA9E-49C1-BD28-E2A0F990C7B0}"/>
              </a:ext>
            </a:extLst>
          </p:cNvPr>
          <p:cNvSpPr txBox="1"/>
          <p:nvPr/>
        </p:nvSpPr>
        <p:spPr>
          <a:xfrm>
            <a:off x="1954850" y="3079064"/>
            <a:ext cx="2419643" cy="369332"/>
          </a:xfrm>
          <a:prstGeom prst="rect">
            <a:avLst/>
          </a:prstGeom>
          <a:noFill/>
        </p:spPr>
        <p:txBody>
          <a:bodyPr wrap="square" rtlCol="0">
            <a:spAutoFit/>
          </a:bodyPr>
          <a:lstStyle/>
          <a:p>
            <a:r>
              <a:rPr lang="ca-ES">
                <a:solidFill>
                  <a:schemeClr val="bg1"/>
                </a:solidFill>
              </a:rPr>
              <a:t>	</a:t>
            </a:r>
            <a:r>
              <a:rPr lang="ca-ES" b="1">
                <a:solidFill>
                  <a:schemeClr val="bg1"/>
                </a:solidFill>
              </a:rPr>
              <a:t>-</a:t>
            </a:r>
            <a:r>
              <a:rPr lang="ca-ES">
                <a:solidFill>
                  <a:schemeClr val="bg1"/>
                </a:solidFill>
              </a:rPr>
              <a:t>Preu</a:t>
            </a:r>
          </a:p>
        </p:txBody>
      </p:sp>
      <p:sp>
        <p:nvSpPr>
          <p:cNvPr id="7" name="CuadroTexto 6">
            <a:hlinkClick r:id="rId6" action="ppaction://hlinksldjump"/>
            <a:extLst>
              <a:ext uri="{FF2B5EF4-FFF2-40B4-BE49-F238E27FC236}">
                <a16:creationId xmlns:a16="http://schemas.microsoft.com/office/drawing/2014/main" id="{779AACFD-84B6-4887-9ACC-B731875CD7F9}"/>
              </a:ext>
            </a:extLst>
          </p:cNvPr>
          <p:cNvSpPr txBox="1"/>
          <p:nvPr/>
        </p:nvSpPr>
        <p:spPr>
          <a:xfrm>
            <a:off x="1954850" y="3525030"/>
            <a:ext cx="2419643" cy="369332"/>
          </a:xfrm>
          <a:prstGeom prst="rect">
            <a:avLst/>
          </a:prstGeom>
          <a:noFill/>
        </p:spPr>
        <p:txBody>
          <a:bodyPr wrap="square" rtlCol="0">
            <a:spAutoFit/>
          </a:bodyPr>
          <a:lstStyle/>
          <a:p>
            <a:r>
              <a:rPr lang="ca-ES">
                <a:solidFill>
                  <a:schemeClr val="bg1"/>
                </a:solidFill>
              </a:rPr>
              <a:t>	</a:t>
            </a:r>
            <a:r>
              <a:rPr lang="ca-ES" b="1">
                <a:solidFill>
                  <a:schemeClr val="bg1"/>
                </a:solidFill>
              </a:rPr>
              <a:t>-</a:t>
            </a:r>
            <a:r>
              <a:rPr lang="ca-ES">
                <a:solidFill>
                  <a:schemeClr val="bg1"/>
                </a:solidFill>
              </a:rPr>
              <a:t>Promoció</a:t>
            </a:r>
          </a:p>
        </p:txBody>
      </p:sp>
      <p:sp>
        <p:nvSpPr>
          <p:cNvPr id="8" name="CuadroTexto 7">
            <a:hlinkClick r:id="rId7" action="ppaction://hlinksldjump"/>
            <a:extLst>
              <a:ext uri="{FF2B5EF4-FFF2-40B4-BE49-F238E27FC236}">
                <a16:creationId xmlns:a16="http://schemas.microsoft.com/office/drawing/2014/main" id="{03C56845-0EA2-4216-84E8-D9CED0D5A9C8}"/>
              </a:ext>
            </a:extLst>
          </p:cNvPr>
          <p:cNvSpPr txBox="1"/>
          <p:nvPr/>
        </p:nvSpPr>
        <p:spPr>
          <a:xfrm>
            <a:off x="1954849" y="3987577"/>
            <a:ext cx="3441895" cy="369332"/>
          </a:xfrm>
          <a:prstGeom prst="rect">
            <a:avLst/>
          </a:prstGeom>
          <a:noFill/>
        </p:spPr>
        <p:txBody>
          <a:bodyPr wrap="square" rtlCol="0">
            <a:spAutoFit/>
          </a:bodyPr>
          <a:lstStyle/>
          <a:p>
            <a:r>
              <a:rPr lang="ca-ES">
                <a:solidFill>
                  <a:schemeClr val="bg1"/>
                </a:solidFill>
              </a:rPr>
              <a:t>	</a:t>
            </a:r>
            <a:r>
              <a:rPr lang="ca-ES" b="1">
                <a:solidFill>
                  <a:schemeClr val="bg1"/>
                </a:solidFill>
              </a:rPr>
              <a:t>-</a:t>
            </a:r>
            <a:r>
              <a:rPr lang="ca-ES">
                <a:solidFill>
                  <a:schemeClr val="bg1"/>
                </a:solidFill>
              </a:rPr>
              <a:t>Distribució(</a:t>
            </a:r>
            <a:r>
              <a:rPr lang="ca-ES" err="1">
                <a:solidFill>
                  <a:schemeClr val="bg1"/>
                </a:solidFill>
              </a:rPr>
              <a:t>Placement</a:t>
            </a:r>
            <a:r>
              <a:rPr lang="ca-ES">
                <a:solidFill>
                  <a:schemeClr val="bg1"/>
                </a:solidFill>
              </a:rPr>
              <a:t>)</a:t>
            </a:r>
          </a:p>
        </p:txBody>
      </p:sp>
      <p:sp>
        <p:nvSpPr>
          <p:cNvPr id="9" name="CuadroTexto 8">
            <a:hlinkClick r:id="rId8" action="ppaction://hlinksldjump"/>
            <a:extLst>
              <a:ext uri="{FF2B5EF4-FFF2-40B4-BE49-F238E27FC236}">
                <a16:creationId xmlns:a16="http://schemas.microsoft.com/office/drawing/2014/main" id="{AF375C3C-2521-4F00-9A66-91EE9280621A}"/>
              </a:ext>
            </a:extLst>
          </p:cNvPr>
          <p:cNvSpPr txBox="1"/>
          <p:nvPr/>
        </p:nvSpPr>
        <p:spPr>
          <a:xfrm>
            <a:off x="1954850" y="4472620"/>
            <a:ext cx="2776024" cy="369332"/>
          </a:xfrm>
          <a:prstGeom prst="rect">
            <a:avLst/>
          </a:prstGeom>
          <a:noFill/>
        </p:spPr>
        <p:txBody>
          <a:bodyPr wrap="square" rtlCol="0">
            <a:spAutoFit/>
          </a:bodyPr>
          <a:lstStyle/>
          <a:p>
            <a:r>
              <a:rPr lang="ca-ES" b="1">
                <a:solidFill>
                  <a:schemeClr val="bg1"/>
                </a:solidFill>
              </a:rPr>
              <a:t> </a:t>
            </a:r>
            <a:r>
              <a:rPr lang="ca-ES">
                <a:solidFill>
                  <a:schemeClr val="bg1"/>
                </a:solidFill>
              </a:rPr>
              <a:t>Elasticitat de la demanda</a:t>
            </a:r>
          </a:p>
        </p:txBody>
      </p:sp>
      <p:sp>
        <p:nvSpPr>
          <p:cNvPr id="10" name="CuadroTexto 9">
            <a:hlinkClick r:id="rId9" action="ppaction://hlinksldjump"/>
            <a:extLst>
              <a:ext uri="{FF2B5EF4-FFF2-40B4-BE49-F238E27FC236}">
                <a16:creationId xmlns:a16="http://schemas.microsoft.com/office/drawing/2014/main" id="{A462F612-E946-49AD-804D-1AE5F6E245C6}"/>
              </a:ext>
            </a:extLst>
          </p:cNvPr>
          <p:cNvSpPr txBox="1"/>
          <p:nvPr/>
        </p:nvSpPr>
        <p:spPr>
          <a:xfrm>
            <a:off x="1954850" y="4957663"/>
            <a:ext cx="2419643" cy="369332"/>
          </a:xfrm>
          <a:prstGeom prst="rect">
            <a:avLst/>
          </a:prstGeom>
          <a:noFill/>
        </p:spPr>
        <p:txBody>
          <a:bodyPr wrap="square" rtlCol="0">
            <a:spAutoFit/>
          </a:bodyPr>
          <a:lstStyle/>
          <a:p>
            <a:r>
              <a:rPr lang="ca-ES" b="1">
                <a:solidFill>
                  <a:schemeClr val="bg1"/>
                </a:solidFill>
              </a:rPr>
              <a:t> </a:t>
            </a:r>
            <a:r>
              <a:rPr lang="ca-ES">
                <a:solidFill>
                  <a:schemeClr val="bg1"/>
                </a:solidFill>
              </a:rPr>
              <a:t>La competència</a:t>
            </a:r>
          </a:p>
        </p:txBody>
      </p:sp>
      <p:sp>
        <p:nvSpPr>
          <p:cNvPr id="11" name="CuadroTexto 10">
            <a:hlinkClick r:id="rId10" action="ppaction://hlinksldjump"/>
            <a:extLst>
              <a:ext uri="{FF2B5EF4-FFF2-40B4-BE49-F238E27FC236}">
                <a16:creationId xmlns:a16="http://schemas.microsoft.com/office/drawing/2014/main" id="{A49A36E5-2828-4655-9C28-9AFEDC458AA3}"/>
              </a:ext>
            </a:extLst>
          </p:cNvPr>
          <p:cNvSpPr txBox="1"/>
          <p:nvPr/>
        </p:nvSpPr>
        <p:spPr>
          <a:xfrm>
            <a:off x="1954850" y="5442706"/>
            <a:ext cx="3644699" cy="369332"/>
          </a:xfrm>
          <a:prstGeom prst="rect">
            <a:avLst/>
          </a:prstGeom>
          <a:noFill/>
        </p:spPr>
        <p:txBody>
          <a:bodyPr wrap="square" rtlCol="0">
            <a:spAutoFit/>
          </a:bodyPr>
          <a:lstStyle/>
          <a:p>
            <a:r>
              <a:rPr lang="ca-ES" b="1">
                <a:solidFill>
                  <a:schemeClr val="bg1"/>
                </a:solidFill>
              </a:rPr>
              <a:t> </a:t>
            </a:r>
            <a:r>
              <a:rPr lang="ca-ES">
                <a:solidFill>
                  <a:schemeClr val="bg1"/>
                </a:solidFill>
              </a:rPr>
              <a:t>Fase del cicle de vida del producte</a:t>
            </a:r>
          </a:p>
        </p:txBody>
      </p:sp>
      <p:sp>
        <p:nvSpPr>
          <p:cNvPr id="12" name="CuadroTexto 11">
            <a:hlinkClick r:id="rId11" action="ppaction://hlinksldjump"/>
            <a:extLst>
              <a:ext uri="{FF2B5EF4-FFF2-40B4-BE49-F238E27FC236}">
                <a16:creationId xmlns:a16="http://schemas.microsoft.com/office/drawing/2014/main" id="{1F3FD703-B194-4031-8366-9CE3F840156C}"/>
              </a:ext>
            </a:extLst>
          </p:cNvPr>
          <p:cNvSpPr txBox="1"/>
          <p:nvPr/>
        </p:nvSpPr>
        <p:spPr>
          <a:xfrm>
            <a:off x="1954851" y="5927746"/>
            <a:ext cx="3644699" cy="369332"/>
          </a:xfrm>
          <a:prstGeom prst="rect">
            <a:avLst/>
          </a:prstGeom>
          <a:noFill/>
        </p:spPr>
        <p:txBody>
          <a:bodyPr wrap="square" rtlCol="0">
            <a:spAutoFit/>
          </a:bodyPr>
          <a:lstStyle/>
          <a:p>
            <a:r>
              <a:rPr lang="ca-ES" b="1">
                <a:solidFill>
                  <a:schemeClr val="bg1"/>
                </a:solidFill>
              </a:rPr>
              <a:t> </a:t>
            </a:r>
            <a:r>
              <a:rPr lang="ca-ES">
                <a:solidFill>
                  <a:schemeClr val="bg1"/>
                </a:solidFill>
              </a:rPr>
              <a:t>Preguntes per a l’estudi del mercat</a:t>
            </a:r>
          </a:p>
        </p:txBody>
      </p:sp>
      <p:sp>
        <p:nvSpPr>
          <p:cNvPr id="13" name="CuadroTexto 12">
            <a:hlinkClick r:id="rId12" action="ppaction://hlinksldjump"/>
            <a:extLst>
              <a:ext uri="{FF2B5EF4-FFF2-40B4-BE49-F238E27FC236}">
                <a16:creationId xmlns:a16="http://schemas.microsoft.com/office/drawing/2014/main" id="{D720FC48-D25D-414C-AA1F-735D0B1E9BED}"/>
              </a:ext>
            </a:extLst>
          </p:cNvPr>
          <p:cNvSpPr txBox="1"/>
          <p:nvPr/>
        </p:nvSpPr>
        <p:spPr>
          <a:xfrm>
            <a:off x="5812299" y="1562362"/>
            <a:ext cx="4465861" cy="369332"/>
          </a:xfrm>
          <a:prstGeom prst="rect">
            <a:avLst/>
          </a:prstGeom>
          <a:noFill/>
        </p:spPr>
        <p:txBody>
          <a:bodyPr wrap="square" rtlCol="0">
            <a:spAutoFit/>
          </a:bodyPr>
          <a:lstStyle/>
          <a:p>
            <a:r>
              <a:rPr lang="ca-ES" b="1">
                <a:solidFill>
                  <a:schemeClr val="bg1"/>
                </a:solidFill>
              </a:rPr>
              <a:t> </a:t>
            </a:r>
            <a:r>
              <a:rPr lang="ca-ES">
                <a:solidFill>
                  <a:schemeClr val="bg1"/>
                </a:solidFill>
              </a:rPr>
              <a:t>Segment de la població al que es dirigeix</a:t>
            </a:r>
          </a:p>
        </p:txBody>
      </p:sp>
      <p:sp>
        <p:nvSpPr>
          <p:cNvPr id="14" name="CuadroTexto 13">
            <a:hlinkClick r:id="rId13" action="ppaction://hlinksldjump"/>
            <a:extLst>
              <a:ext uri="{FF2B5EF4-FFF2-40B4-BE49-F238E27FC236}">
                <a16:creationId xmlns:a16="http://schemas.microsoft.com/office/drawing/2014/main" id="{5356A644-6FF7-44BE-A1FC-4C32A55E7E06}"/>
              </a:ext>
            </a:extLst>
          </p:cNvPr>
          <p:cNvSpPr txBox="1"/>
          <p:nvPr/>
        </p:nvSpPr>
        <p:spPr>
          <a:xfrm>
            <a:off x="5812298" y="2302944"/>
            <a:ext cx="5288453" cy="369332"/>
          </a:xfrm>
          <a:prstGeom prst="rect">
            <a:avLst/>
          </a:prstGeom>
          <a:noFill/>
        </p:spPr>
        <p:txBody>
          <a:bodyPr wrap="square" rtlCol="0">
            <a:spAutoFit/>
          </a:bodyPr>
          <a:lstStyle/>
          <a:p>
            <a:r>
              <a:rPr lang="ca-ES" b="1">
                <a:solidFill>
                  <a:schemeClr val="bg1"/>
                </a:solidFill>
              </a:rPr>
              <a:t> </a:t>
            </a:r>
            <a:r>
              <a:rPr lang="ca-ES">
                <a:solidFill>
                  <a:schemeClr val="bg1"/>
                </a:solidFill>
              </a:rPr>
              <a:t>Mitjans utilitzats per a la promoció del producte</a:t>
            </a:r>
          </a:p>
        </p:txBody>
      </p:sp>
      <p:sp>
        <p:nvSpPr>
          <p:cNvPr id="15" name="CuadroTexto 14">
            <a:hlinkClick r:id="rId14" action="ppaction://hlinksldjump"/>
            <a:extLst>
              <a:ext uri="{FF2B5EF4-FFF2-40B4-BE49-F238E27FC236}">
                <a16:creationId xmlns:a16="http://schemas.microsoft.com/office/drawing/2014/main" id="{C6577200-B48F-4408-BEFC-E05068FF7542}"/>
              </a:ext>
            </a:extLst>
          </p:cNvPr>
          <p:cNvSpPr txBox="1"/>
          <p:nvPr/>
        </p:nvSpPr>
        <p:spPr>
          <a:xfrm>
            <a:off x="5812299" y="3043526"/>
            <a:ext cx="2620107" cy="369332"/>
          </a:xfrm>
          <a:prstGeom prst="rect">
            <a:avLst/>
          </a:prstGeom>
          <a:noFill/>
        </p:spPr>
        <p:txBody>
          <a:bodyPr wrap="square" rtlCol="0">
            <a:spAutoFit/>
          </a:bodyPr>
          <a:lstStyle/>
          <a:p>
            <a:r>
              <a:rPr lang="ca-ES" b="1">
                <a:solidFill>
                  <a:schemeClr val="bg1"/>
                </a:solidFill>
              </a:rPr>
              <a:t> </a:t>
            </a:r>
            <a:r>
              <a:rPr lang="ca-ES">
                <a:solidFill>
                  <a:schemeClr val="bg1"/>
                </a:solidFill>
              </a:rPr>
              <a:t>És la publicitat eficaç?</a:t>
            </a:r>
          </a:p>
        </p:txBody>
      </p:sp>
      <p:sp>
        <p:nvSpPr>
          <p:cNvPr id="16" name="CuadroTexto 15">
            <a:hlinkClick r:id="rId15" action="ppaction://hlinksldjump"/>
            <a:extLst>
              <a:ext uri="{FF2B5EF4-FFF2-40B4-BE49-F238E27FC236}">
                <a16:creationId xmlns:a16="http://schemas.microsoft.com/office/drawing/2014/main" id="{616F8252-F3D3-45BF-AA06-AE025F516278}"/>
              </a:ext>
            </a:extLst>
          </p:cNvPr>
          <p:cNvSpPr txBox="1"/>
          <p:nvPr/>
        </p:nvSpPr>
        <p:spPr>
          <a:xfrm>
            <a:off x="5812299" y="3784109"/>
            <a:ext cx="4243710" cy="646331"/>
          </a:xfrm>
          <a:prstGeom prst="rect">
            <a:avLst/>
          </a:prstGeom>
          <a:noFill/>
        </p:spPr>
        <p:txBody>
          <a:bodyPr wrap="square" rtlCol="0">
            <a:spAutoFit/>
          </a:bodyPr>
          <a:lstStyle/>
          <a:p>
            <a:r>
              <a:rPr lang="ca-ES" b="1">
                <a:solidFill>
                  <a:schemeClr val="bg1"/>
                </a:solidFill>
              </a:rPr>
              <a:t> </a:t>
            </a:r>
            <a:r>
              <a:rPr lang="ca-ES">
                <a:solidFill>
                  <a:schemeClr val="bg1"/>
                </a:solidFill>
              </a:rPr>
              <a:t>Què intermediaris intervenen en la distribució del producte?</a:t>
            </a:r>
          </a:p>
        </p:txBody>
      </p:sp>
      <p:pic>
        <p:nvPicPr>
          <p:cNvPr id="44" name="Gráfico 43" descr="Insignia 1">
            <a:extLst>
              <a:ext uri="{FF2B5EF4-FFF2-40B4-BE49-F238E27FC236}">
                <a16:creationId xmlns:a16="http://schemas.microsoft.com/office/drawing/2014/main" id="{DAA8E333-E044-4456-AC56-4E66BC1FD536}"/>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699955" y="1536844"/>
            <a:ext cx="399759" cy="399759"/>
          </a:xfrm>
          <a:prstGeom prst="rect">
            <a:avLst/>
          </a:prstGeom>
        </p:spPr>
      </p:pic>
      <p:pic>
        <p:nvPicPr>
          <p:cNvPr id="46" name="Gráfico 45" descr="Insignia">
            <a:extLst>
              <a:ext uri="{FF2B5EF4-FFF2-40B4-BE49-F238E27FC236}">
                <a16:creationId xmlns:a16="http://schemas.microsoft.com/office/drawing/2014/main" id="{17407160-1FC8-41D6-AF56-6C152D5F9540}"/>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677075" y="2037981"/>
            <a:ext cx="422639" cy="422639"/>
          </a:xfrm>
          <a:prstGeom prst="rect">
            <a:avLst/>
          </a:prstGeom>
        </p:spPr>
      </p:pic>
      <p:pic>
        <p:nvPicPr>
          <p:cNvPr id="48" name="Gráfico 47" descr="Insignia 3">
            <a:extLst>
              <a:ext uri="{FF2B5EF4-FFF2-40B4-BE49-F238E27FC236}">
                <a16:creationId xmlns:a16="http://schemas.microsoft.com/office/drawing/2014/main" id="{B0BFBB0F-2748-4C9D-AA90-096D6EB5E21B}"/>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1706344" y="4444481"/>
            <a:ext cx="407313" cy="407313"/>
          </a:xfrm>
          <a:prstGeom prst="rect">
            <a:avLst/>
          </a:prstGeom>
        </p:spPr>
      </p:pic>
      <p:pic>
        <p:nvPicPr>
          <p:cNvPr id="50" name="Gráfico 49" descr="Insignia 4">
            <a:extLst>
              <a:ext uri="{FF2B5EF4-FFF2-40B4-BE49-F238E27FC236}">
                <a16:creationId xmlns:a16="http://schemas.microsoft.com/office/drawing/2014/main" id="{99A56F0E-6FFF-49DB-951A-45A9C984A826}"/>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1706345" y="4944114"/>
            <a:ext cx="422639" cy="422639"/>
          </a:xfrm>
          <a:prstGeom prst="rect">
            <a:avLst/>
          </a:prstGeom>
        </p:spPr>
      </p:pic>
      <p:pic>
        <p:nvPicPr>
          <p:cNvPr id="52" name="Gráfico 51" descr="Insignia 10">
            <a:extLst>
              <a:ext uri="{FF2B5EF4-FFF2-40B4-BE49-F238E27FC236}">
                <a16:creationId xmlns:a16="http://schemas.microsoft.com/office/drawing/2014/main" id="{83F806BA-217F-4679-BB0B-D3D9696B025A}"/>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5579006" y="3786612"/>
            <a:ext cx="391828" cy="391828"/>
          </a:xfrm>
          <a:prstGeom prst="rect">
            <a:avLst/>
          </a:prstGeom>
        </p:spPr>
      </p:pic>
      <p:pic>
        <p:nvPicPr>
          <p:cNvPr id="54" name="Gráfico 53" descr="Insignia 5">
            <a:extLst>
              <a:ext uri="{FF2B5EF4-FFF2-40B4-BE49-F238E27FC236}">
                <a16:creationId xmlns:a16="http://schemas.microsoft.com/office/drawing/2014/main" id="{99881875-E9E1-46FE-9122-59A3A9A66499}"/>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1699955" y="5427915"/>
            <a:ext cx="391828" cy="391828"/>
          </a:xfrm>
          <a:prstGeom prst="rect">
            <a:avLst/>
          </a:prstGeom>
        </p:spPr>
      </p:pic>
      <p:pic>
        <p:nvPicPr>
          <p:cNvPr id="56" name="Gráfico 55" descr="Insignia 6">
            <a:extLst>
              <a:ext uri="{FF2B5EF4-FFF2-40B4-BE49-F238E27FC236}">
                <a16:creationId xmlns:a16="http://schemas.microsoft.com/office/drawing/2014/main" id="{EFAA775C-495E-457D-8A4C-E729C1AC43CA}"/>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697187" y="5927746"/>
            <a:ext cx="391828" cy="391828"/>
          </a:xfrm>
          <a:prstGeom prst="rect">
            <a:avLst/>
          </a:prstGeom>
        </p:spPr>
      </p:pic>
      <p:pic>
        <p:nvPicPr>
          <p:cNvPr id="58" name="Gráfico 57" descr="Insignia 7">
            <a:extLst>
              <a:ext uri="{FF2B5EF4-FFF2-40B4-BE49-F238E27FC236}">
                <a16:creationId xmlns:a16="http://schemas.microsoft.com/office/drawing/2014/main" id="{87037998-4BAE-46CA-90A8-25FB1E2B5022}"/>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5537976" y="1578028"/>
            <a:ext cx="391828" cy="391828"/>
          </a:xfrm>
          <a:prstGeom prst="rect">
            <a:avLst/>
          </a:prstGeom>
        </p:spPr>
      </p:pic>
      <p:pic>
        <p:nvPicPr>
          <p:cNvPr id="60" name="Gráfico 59" descr="Insignia 8">
            <a:extLst>
              <a:ext uri="{FF2B5EF4-FFF2-40B4-BE49-F238E27FC236}">
                <a16:creationId xmlns:a16="http://schemas.microsoft.com/office/drawing/2014/main" id="{1F77E8C0-A623-4968-82D5-DFF3F3780D22}"/>
              </a:ext>
            </a:extLst>
          </p:cNvPr>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5552044" y="2305623"/>
            <a:ext cx="391828" cy="391828"/>
          </a:xfrm>
          <a:prstGeom prst="rect">
            <a:avLst/>
          </a:prstGeom>
        </p:spPr>
      </p:pic>
      <p:sp>
        <p:nvSpPr>
          <p:cNvPr id="63" name="Botón de acción: ir a inicio 62">
            <a:hlinkClick r:id="" action="ppaction://hlinkshowjump?jump=firstslide" highlightClick="1"/>
            <a:extLst>
              <a:ext uri="{FF2B5EF4-FFF2-40B4-BE49-F238E27FC236}">
                <a16:creationId xmlns:a16="http://schemas.microsoft.com/office/drawing/2014/main" id="{AC2134B5-6120-4D80-AD65-A5B537717A7F}"/>
              </a:ext>
            </a:extLst>
          </p:cNvPr>
          <p:cNvSpPr/>
          <p:nvPr/>
        </p:nvSpPr>
        <p:spPr>
          <a:xfrm>
            <a:off x="11296357" y="5927746"/>
            <a:ext cx="745902" cy="739306"/>
          </a:xfrm>
          <a:prstGeom prst="actionButtonHom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a-ES"/>
          </a:p>
        </p:txBody>
      </p:sp>
      <p:pic>
        <p:nvPicPr>
          <p:cNvPr id="62" name="Gráfico 61" descr="Insignia 9">
            <a:extLst>
              <a:ext uri="{FF2B5EF4-FFF2-40B4-BE49-F238E27FC236}">
                <a16:creationId xmlns:a16="http://schemas.microsoft.com/office/drawing/2014/main" id="{31C198EE-BF74-4305-8C1B-39921CD6B615}"/>
              </a:ext>
            </a:extLst>
          </p:cNvPr>
          <p:cNvPicPr>
            <a:picLocks noChangeAspect="1"/>
          </p:cNvPicPr>
          <p:nvPr/>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5579178" y="3037172"/>
            <a:ext cx="391828" cy="391828"/>
          </a:xfrm>
          <a:prstGeom prst="rect">
            <a:avLst/>
          </a:prstGeom>
        </p:spPr>
      </p:pic>
    </p:spTree>
    <p:extLst>
      <p:ext uri="{BB962C8B-B14F-4D97-AF65-F5344CB8AC3E}">
        <p14:creationId xmlns:p14="http://schemas.microsoft.com/office/powerpoint/2010/main" val="3731575137"/>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3750">
        <p15:prstTrans prst="curtains"/>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21AE3E0F-088F-44CC-AB17-5F8F1C018C49}"/>
              </a:ext>
            </a:extLst>
          </p:cNvPr>
          <p:cNvSpPr>
            <a:spLocks noGrp="1"/>
          </p:cNvSpPr>
          <p:nvPr>
            <p:ph idx="1"/>
          </p:nvPr>
        </p:nvSpPr>
        <p:spPr>
          <a:xfrm>
            <a:off x="1303020" y="1659989"/>
            <a:ext cx="9418319" cy="5198011"/>
          </a:xfrm>
        </p:spPr>
        <p:txBody>
          <a:bodyPr>
            <a:normAutofit lnSpcReduction="10000"/>
          </a:bodyPr>
          <a:lstStyle/>
          <a:p>
            <a:r>
              <a:rPr lang="ca-ES-valencia">
                <a:solidFill>
                  <a:schemeClr val="bg1"/>
                </a:solidFill>
              </a:rPr>
              <a:t>La competència actual d’aquesta consola és la PS4 i la XBOX ONE, però aquestes van eixir la generació passada (2012 / 2013) de Nintendo.</a:t>
            </a:r>
          </a:p>
          <a:p>
            <a:r>
              <a:rPr lang="ca-ES-valencia">
                <a:solidFill>
                  <a:schemeClr val="bg1"/>
                </a:solidFill>
              </a:rPr>
              <a:t>La competència a la que s'enfronta Nintendo actualment són als nous productes competidors, la PS5 i la XBOX Series X pendents per llançar. </a:t>
            </a:r>
          </a:p>
          <a:p>
            <a:r>
              <a:rPr lang="ca-ES-valencia">
                <a:solidFill>
                  <a:schemeClr val="bg1"/>
                </a:solidFill>
              </a:rPr>
              <a:t>La competència compta amb gràfics molt detallats, dirigit més a l’adult, un adult jove, o adolescent que busca jocs violents, més complexos, a diferència de Nintendo.</a:t>
            </a:r>
          </a:p>
          <a:p>
            <a:r>
              <a:rPr lang="ca-ES-valencia">
                <a:solidFill>
                  <a:schemeClr val="bg1"/>
                </a:solidFill>
              </a:rPr>
              <a:t>No obstant això, Nintendo s’ha centrat en abastar part d’aquest perfil de jugador amb la seua última consola, comparant amb les anteriors, aquesta ha llançat més títols que ataquen a la competència.</a:t>
            </a:r>
            <a:endParaRPr lang="ca-ES">
              <a:solidFill>
                <a:schemeClr val="bg1"/>
              </a:solidFill>
            </a:endParaRPr>
          </a:p>
        </p:txBody>
      </p:sp>
      <p:sp>
        <p:nvSpPr>
          <p:cNvPr id="4" name="Título 1">
            <a:extLst>
              <a:ext uri="{FF2B5EF4-FFF2-40B4-BE49-F238E27FC236}">
                <a16:creationId xmlns:a16="http://schemas.microsoft.com/office/drawing/2014/main" id="{4A34D0CD-59CB-4D1C-9774-54553D70120F}"/>
              </a:ext>
            </a:extLst>
          </p:cNvPr>
          <p:cNvSpPr txBox="1">
            <a:spLocks/>
          </p:cNvSpPr>
          <p:nvPr/>
        </p:nvSpPr>
        <p:spPr>
          <a:xfrm>
            <a:off x="1756117" y="681037"/>
            <a:ext cx="8679766" cy="978952"/>
          </a:xfrm>
          <a:prstGeom prst="rect">
            <a:avLst/>
          </a:prstGeom>
          <a:ln>
            <a:solidFill>
              <a:schemeClr val="bg1"/>
            </a:solidFill>
          </a:ln>
        </p:spPr>
        <p:txBody>
          <a:bodyPr vert="horz" lIns="91440" tIns="45720" rIns="91440" bIns="45720" rtlCol="0" anchor="ctr">
            <a:normAutofit fontScale="2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s-ES" sz="4000" b="1">
              <a:solidFill>
                <a:schemeClr val="bg1"/>
              </a:solidFill>
            </a:endParaRPr>
          </a:p>
          <a:p>
            <a:pPr algn="ctr"/>
            <a:endParaRPr lang="es-ES" sz="1000" b="1">
              <a:solidFill>
                <a:schemeClr val="bg1"/>
              </a:solidFill>
              <a:latin typeface="+mn-lt"/>
            </a:endParaRPr>
          </a:p>
          <a:p>
            <a:pPr algn="ctr"/>
            <a:endParaRPr lang="es-ES" sz="1000" b="1">
              <a:solidFill>
                <a:schemeClr val="bg1"/>
              </a:solidFill>
              <a:latin typeface="+mn-lt"/>
            </a:endParaRPr>
          </a:p>
          <a:p>
            <a:pPr algn="ctr"/>
            <a:endParaRPr lang="es-ES" sz="1000" b="1">
              <a:solidFill>
                <a:schemeClr val="bg1"/>
              </a:solidFill>
              <a:latin typeface="+mn-lt"/>
            </a:endParaRPr>
          </a:p>
          <a:p>
            <a:pPr algn="ctr"/>
            <a:endParaRPr lang="es-ES" sz="1000" b="1">
              <a:solidFill>
                <a:schemeClr val="bg1"/>
              </a:solidFill>
              <a:latin typeface="+mn-lt"/>
            </a:endParaRPr>
          </a:p>
          <a:p>
            <a:pPr algn="ctr"/>
            <a:endParaRPr lang="es-ES" sz="1000" b="1">
              <a:solidFill>
                <a:schemeClr val="bg1"/>
              </a:solidFill>
              <a:latin typeface="+mn-lt"/>
            </a:endParaRPr>
          </a:p>
          <a:p>
            <a:pPr algn="ctr"/>
            <a:endParaRPr lang="es-ES" sz="1000" b="1">
              <a:solidFill>
                <a:schemeClr val="bg1"/>
              </a:solidFill>
              <a:latin typeface="+mn-lt"/>
            </a:endParaRPr>
          </a:p>
          <a:p>
            <a:pPr algn="ctr"/>
            <a:endParaRPr lang="es-ES" sz="1000" b="1">
              <a:solidFill>
                <a:schemeClr val="bg1"/>
              </a:solidFill>
              <a:latin typeface="+mn-lt"/>
            </a:endParaRPr>
          </a:p>
          <a:p>
            <a:pPr algn="ctr"/>
            <a:endParaRPr lang="es-ES" sz="1100" b="1">
              <a:solidFill>
                <a:schemeClr val="bg1"/>
              </a:solidFill>
              <a:latin typeface="+mn-lt"/>
            </a:endParaRPr>
          </a:p>
          <a:p>
            <a:pPr algn="ctr"/>
            <a:endParaRPr lang="es-ES" sz="1100" b="1">
              <a:solidFill>
                <a:schemeClr val="bg1"/>
              </a:solidFill>
              <a:latin typeface="+mn-lt"/>
            </a:endParaRPr>
          </a:p>
          <a:p>
            <a:pPr algn="ctr"/>
            <a:endParaRPr lang="es-ES" sz="1100" b="1">
              <a:solidFill>
                <a:schemeClr val="bg1"/>
              </a:solidFill>
              <a:latin typeface="+mn-lt"/>
            </a:endParaRPr>
          </a:p>
          <a:p>
            <a:pPr algn="ctr"/>
            <a:r>
              <a:rPr lang="es-ES" sz="16000" b="1">
                <a:solidFill>
                  <a:schemeClr val="bg1"/>
                </a:solidFill>
                <a:latin typeface="+mn-lt"/>
              </a:rPr>
              <a:t>La </a:t>
            </a:r>
            <a:r>
              <a:rPr lang="es-ES" sz="16000" b="1" err="1">
                <a:solidFill>
                  <a:schemeClr val="bg1"/>
                </a:solidFill>
                <a:latin typeface="+mn-lt"/>
              </a:rPr>
              <a:t>competència</a:t>
            </a:r>
            <a:br>
              <a:rPr lang="es-ES" sz="12300" b="1">
                <a:solidFill>
                  <a:schemeClr val="bg1"/>
                </a:solidFill>
                <a:latin typeface="+mn-lt"/>
              </a:rPr>
            </a:br>
            <a:endParaRPr lang="ca-ES" sz="12300" b="1">
              <a:solidFill>
                <a:schemeClr val="bg1"/>
              </a:solidFill>
              <a:latin typeface="+mn-lt"/>
              <a:cs typeface="Times New Roman" panose="02020603050405020304" pitchFamily="18" charset="0"/>
            </a:endParaRPr>
          </a:p>
        </p:txBody>
      </p:sp>
      <p:pic>
        <p:nvPicPr>
          <p:cNvPr id="9" name="Gráfico 8" descr="bolas de harvey 100%">
            <a:extLst>
              <a:ext uri="{FF2B5EF4-FFF2-40B4-BE49-F238E27FC236}">
                <a16:creationId xmlns:a16="http://schemas.microsoft.com/office/drawing/2014/main" id="{DC4F9449-76A2-422A-9CAC-5A85B9BE00A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26253" y="2852738"/>
            <a:ext cx="288815" cy="288815"/>
          </a:xfrm>
          <a:prstGeom prst="rect">
            <a:avLst/>
          </a:prstGeom>
        </p:spPr>
      </p:pic>
      <p:pic>
        <p:nvPicPr>
          <p:cNvPr id="5" name="Gráfico 4" descr="bolas de harvey 100%">
            <a:extLst>
              <a:ext uri="{FF2B5EF4-FFF2-40B4-BE49-F238E27FC236}">
                <a16:creationId xmlns:a16="http://schemas.microsoft.com/office/drawing/2014/main" id="{F91E458E-8D15-49CD-ACCD-6F973D209E0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45009" y="5152218"/>
            <a:ext cx="288815" cy="288815"/>
          </a:xfrm>
          <a:prstGeom prst="rect">
            <a:avLst/>
          </a:prstGeom>
        </p:spPr>
      </p:pic>
      <p:pic>
        <p:nvPicPr>
          <p:cNvPr id="6" name="Gráfico 5" descr="bolas de harvey 100%">
            <a:extLst>
              <a:ext uri="{FF2B5EF4-FFF2-40B4-BE49-F238E27FC236}">
                <a16:creationId xmlns:a16="http://schemas.microsoft.com/office/drawing/2014/main" id="{C9CD998D-A97D-4A68-B502-2E259056832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30941" y="4012383"/>
            <a:ext cx="288815" cy="288815"/>
          </a:xfrm>
          <a:prstGeom prst="rect">
            <a:avLst/>
          </a:prstGeom>
        </p:spPr>
      </p:pic>
      <p:pic>
        <p:nvPicPr>
          <p:cNvPr id="7" name="Gráfico 6" descr="bolas de harvey 100%">
            <a:extLst>
              <a:ext uri="{FF2B5EF4-FFF2-40B4-BE49-F238E27FC236}">
                <a16:creationId xmlns:a16="http://schemas.microsoft.com/office/drawing/2014/main" id="{73C1F4AB-C1D3-4807-BEFA-8933EE6764D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03020" y="1719724"/>
            <a:ext cx="288815" cy="288815"/>
          </a:xfrm>
          <a:prstGeom prst="rect">
            <a:avLst/>
          </a:prstGeom>
        </p:spPr>
      </p:pic>
      <p:pic>
        <p:nvPicPr>
          <p:cNvPr id="8" name="Imagen 7" descr="Imagen que contiene interior, remoto, vídeo, monitor&#10;&#10;Descripción generada automáticamente">
            <a:extLst>
              <a:ext uri="{FF2B5EF4-FFF2-40B4-BE49-F238E27FC236}">
                <a16:creationId xmlns:a16="http://schemas.microsoft.com/office/drawing/2014/main" id="{010B5FF5-F7AD-4EF3-9882-5349D1CB2CD9}"/>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10000" b="90000" l="10000" r="90000">
                        <a14:backgroundMark x1="40505" y1="78417" x2="40505" y2="78417"/>
                        <a14:backgroundMark x1="29899" y1="83453" x2="29899" y2="83453"/>
                      </a14:backgroundRemoval>
                    </a14:imgEffect>
                  </a14:imgLayer>
                </a14:imgProps>
              </a:ext>
              <a:ext uri="{28A0092B-C50C-407E-A947-70E740481C1C}">
                <a14:useLocalDpi xmlns:a14="http://schemas.microsoft.com/office/drawing/2010/main" val="0"/>
              </a:ext>
            </a:extLst>
          </a:blip>
          <a:stretch>
            <a:fillRect/>
          </a:stretch>
        </p:blipFill>
        <p:spPr>
          <a:xfrm rot="1328320">
            <a:off x="3610055" y="1094744"/>
            <a:ext cx="854546" cy="479926"/>
          </a:xfrm>
          <a:prstGeom prst="rect">
            <a:avLst/>
          </a:prstGeom>
        </p:spPr>
      </p:pic>
      <p:pic>
        <p:nvPicPr>
          <p:cNvPr id="11" name="Imagen 10" descr="Imagen que contiene remoto, interior, vídeo, monitor&#10;&#10;Descripción generada automáticamente">
            <a:extLst>
              <a:ext uri="{FF2B5EF4-FFF2-40B4-BE49-F238E27FC236}">
                <a16:creationId xmlns:a16="http://schemas.microsoft.com/office/drawing/2014/main" id="{FA732716-27FF-4E85-B817-2C2F4D6229A8}"/>
              </a:ext>
            </a:extLst>
          </p:cNvPr>
          <p:cNvPicPr>
            <a:picLocks noChangeAspect="1"/>
          </p:cNvPicPr>
          <p:nvPr/>
        </p:nvPicPr>
        <p:blipFill>
          <a:blip r:embed="rId9">
            <a:extLst>
              <a:ext uri="{BEBA8EAE-BF5A-486C-A8C5-ECC9F3942E4B}">
                <a14:imgProps xmlns:a14="http://schemas.microsoft.com/office/drawing/2010/main">
                  <a14:imgLayer r:embed="rId10">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rot="20562197">
            <a:off x="7803584" y="1038038"/>
            <a:ext cx="976011" cy="549006"/>
          </a:xfrm>
          <a:prstGeom prst="rect">
            <a:avLst/>
          </a:prstGeom>
        </p:spPr>
      </p:pic>
      <p:sp>
        <p:nvSpPr>
          <p:cNvPr id="10" name="Botón de acción: ir a inicio 9">
            <a:hlinkClick r:id="" action="ppaction://hlinkshowjump?jump=firstslide" highlightClick="1"/>
            <a:extLst>
              <a:ext uri="{FF2B5EF4-FFF2-40B4-BE49-F238E27FC236}">
                <a16:creationId xmlns:a16="http://schemas.microsoft.com/office/drawing/2014/main" id="{56991720-4D2C-49B3-8105-8061C83F499B}"/>
              </a:ext>
            </a:extLst>
          </p:cNvPr>
          <p:cNvSpPr/>
          <p:nvPr/>
        </p:nvSpPr>
        <p:spPr>
          <a:xfrm>
            <a:off x="11296357" y="5927746"/>
            <a:ext cx="745902" cy="739306"/>
          </a:xfrm>
          <a:prstGeom prst="actionButtonHom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a-ES"/>
          </a:p>
        </p:txBody>
      </p:sp>
    </p:spTree>
    <p:extLst>
      <p:ext uri="{BB962C8B-B14F-4D97-AF65-F5344CB8AC3E}">
        <p14:creationId xmlns:p14="http://schemas.microsoft.com/office/powerpoint/2010/main" val="3501932956"/>
      </p:ext>
    </p:extLst>
  </p:cSld>
  <p:clrMapOvr>
    <a:masterClrMapping/>
  </p:clrMapOvr>
  <mc:AlternateContent xmlns:mc="http://schemas.openxmlformats.org/markup-compatibility/2006">
    <mc:Choice xmlns:p14="http://schemas.microsoft.com/office/powerpoint/2010/main" Requires="p14">
      <p:transition spd="slow" p14:dur="2000">
        <p14:vortex dir="r"/>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21AE3E0F-088F-44CC-AB17-5F8F1C018C49}"/>
              </a:ext>
            </a:extLst>
          </p:cNvPr>
          <p:cNvSpPr>
            <a:spLocks noGrp="1"/>
          </p:cNvSpPr>
          <p:nvPr>
            <p:ph idx="1"/>
          </p:nvPr>
        </p:nvSpPr>
        <p:spPr>
          <a:xfrm>
            <a:off x="1756117" y="1863884"/>
            <a:ext cx="8679766" cy="4628356"/>
          </a:xfrm>
        </p:spPr>
        <p:txBody>
          <a:bodyPr>
            <a:normAutofit/>
          </a:bodyPr>
          <a:lstStyle/>
          <a:p>
            <a:r>
              <a:rPr lang="ca-ES-valencia">
                <a:solidFill>
                  <a:schemeClr val="bg1"/>
                </a:solidFill>
              </a:rPr>
              <a:t>Nintendo ha venut 55 milions de Nintendo Switch (incloent la Lite) en 3 anys (18m/any) a diferència de la PS4 que en 7 anys ha venut 108 milions d’unitats (15m/any).</a:t>
            </a:r>
          </a:p>
          <a:p>
            <a:r>
              <a:rPr lang="ca-ES">
                <a:solidFill>
                  <a:schemeClr val="bg1"/>
                </a:solidFill>
              </a:rPr>
              <a:t>Després de més de 3 anys al mercat, la </a:t>
            </a:r>
            <a:r>
              <a:rPr lang="ca-ES" err="1">
                <a:solidFill>
                  <a:schemeClr val="bg1"/>
                </a:solidFill>
              </a:rPr>
              <a:t>Nintendo</a:t>
            </a:r>
            <a:r>
              <a:rPr lang="ca-ES">
                <a:solidFill>
                  <a:schemeClr val="bg1"/>
                </a:solidFill>
              </a:rPr>
              <a:t> </a:t>
            </a:r>
            <a:r>
              <a:rPr lang="ca-ES" err="1">
                <a:solidFill>
                  <a:schemeClr val="bg1"/>
                </a:solidFill>
              </a:rPr>
              <a:t>Switch</a:t>
            </a:r>
            <a:r>
              <a:rPr lang="ca-ES">
                <a:solidFill>
                  <a:schemeClr val="bg1"/>
                </a:solidFill>
              </a:rPr>
              <a:t> es troba en una fase de maduresa, on troba estabilitat en la demanda (augmentada lleugerament per la crisi del Covid-19, on la gent està consumint més quantitat de productes d’entreteniment).</a:t>
            </a:r>
          </a:p>
        </p:txBody>
      </p:sp>
      <p:sp>
        <p:nvSpPr>
          <p:cNvPr id="4" name="Título 1">
            <a:extLst>
              <a:ext uri="{FF2B5EF4-FFF2-40B4-BE49-F238E27FC236}">
                <a16:creationId xmlns:a16="http://schemas.microsoft.com/office/drawing/2014/main" id="{4A34D0CD-59CB-4D1C-9774-54553D70120F}"/>
              </a:ext>
            </a:extLst>
          </p:cNvPr>
          <p:cNvSpPr txBox="1">
            <a:spLocks/>
          </p:cNvSpPr>
          <p:nvPr/>
        </p:nvSpPr>
        <p:spPr>
          <a:xfrm>
            <a:off x="1756117" y="681037"/>
            <a:ext cx="8679766" cy="978952"/>
          </a:xfrm>
          <a:prstGeom prst="rect">
            <a:avLst/>
          </a:prstGeom>
          <a:ln>
            <a:solidFill>
              <a:schemeClr val="bg1"/>
            </a:solidFill>
          </a:ln>
        </p:spPr>
        <p:txBody>
          <a:bodyPr vert="horz" lIns="91440" tIns="45720" rIns="91440" bIns="45720" rtlCol="0" anchor="ctr">
            <a:normAutofit fontScale="2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s-ES" sz="4000" b="1">
              <a:solidFill>
                <a:schemeClr val="bg1"/>
              </a:solidFill>
            </a:endParaRPr>
          </a:p>
          <a:p>
            <a:pPr algn="ctr"/>
            <a:endParaRPr lang="es-ES" sz="1000" b="1">
              <a:solidFill>
                <a:schemeClr val="bg1"/>
              </a:solidFill>
              <a:latin typeface="+mn-lt"/>
            </a:endParaRPr>
          </a:p>
          <a:p>
            <a:pPr algn="ctr"/>
            <a:endParaRPr lang="es-ES" sz="1000" b="1">
              <a:solidFill>
                <a:schemeClr val="bg1"/>
              </a:solidFill>
              <a:latin typeface="+mn-lt"/>
            </a:endParaRPr>
          </a:p>
          <a:p>
            <a:pPr algn="ctr"/>
            <a:endParaRPr lang="es-ES" sz="1000" b="1">
              <a:solidFill>
                <a:schemeClr val="bg1"/>
              </a:solidFill>
              <a:latin typeface="+mn-lt"/>
            </a:endParaRPr>
          </a:p>
          <a:p>
            <a:pPr algn="ctr"/>
            <a:endParaRPr lang="es-ES" sz="1000" b="1">
              <a:solidFill>
                <a:schemeClr val="bg1"/>
              </a:solidFill>
              <a:latin typeface="+mn-lt"/>
            </a:endParaRPr>
          </a:p>
          <a:p>
            <a:pPr algn="ctr"/>
            <a:endParaRPr lang="es-ES" sz="1000" b="1">
              <a:solidFill>
                <a:schemeClr val="bg1"/>
              </a:solidFill>
              <a:latin typeface="+mn-lt"/>
            </a:endParaRPr>
          </a:p>
          <a:p>
            <a:pPr algn="ctr"/>
            <a:endParaRPr lang="es-ES" sz="1000" b="1">
              <a:solidFill>
                <a:schemeClr val="bg1"/>
              </a:solidFill>
              <a:latin typeface="+mn-lt"/>
            </a:endParaRPr>
          </a:p>
          <a:p>
            <a:pPr algn="ctr"/>
            <a:endParaRPr lang="es-ES" sz="1000" b="1">
              <a:solidFill>
                <a:schemeClr val="bg1"/>
              </a:solidFill>
              <a:latin typeface="+mn-lt"/>
            </a:endParaRPr>
          </a:p>
          <a:p>
            <a:pPr algn="ctr"/>
            <a:endParaRPr lang="es-ES" sz="1100" b="1">
              <a:solidFill>
                <a:schemeClr val="bg1"/>
              </a:solidFill>
              <a:latin typeface="+mn-lt"/>
            </a:endParaRPr>
          </a:p>
          <a:p>
            <a:pPr algn="ctr"/>
            <a:endParaRPr lang="es-ES" sz="1100" b="1">
              <a:solidFill>
                <a:schemeClr val="bg1"/>
              </a:solidFill>
              <a:latin typeface="+mn-lt"/>
            </a:endParaRPr>
          </a:p>
          <a:p>
            <a:pPr algn="ctr"/>
            <a:endParaRPr lang="es-ES" sz="1100" b="1">
              <a:solidFill>
                <a:schemeClr val="bg1"/>
              </a:solidFill>
              <a:latin typeface="+mn-lt"/>
            </a:endParaRPr>
          </a:p>
          <a:p>
            <a:pPr algn="ctr"/>
            <a:r>
              <a:rPr lang="es-ES" sz="16000" b="1">
                <a:solidFill>
                  <a:schemeClr val="bg1"/>
                </a:solidFill>
                <a:latin typeface="+mn-lt"/>
              </a:rPr>
              <a:t>Fase del cicle de vida del </a:t>
            </a:r>
            <a:r>
              <a:rPr lang="es-ES" sz="16000" b="1" err="1">
                <a:solidFill>
                  <a:schemeClr val="bg1"/>
                </a:solidFill>
                <a:latin typeface="+mn-lt"/>
              </a:rPr>
              <a:t>producte</a:t>
            </a:r>
            <a:br>
              <a:rPr lang="es-ES" sz="12300" b="1">
                <a:solidFill>
                  <a:schemeClr val="bg1"/>
                </a:solidFill>
                <a:latin typeface="+mn-lt"/>
              </a:rPr>
            </a:br>
            <a:endParaRPr lang="ca-ES" sz="12300" b="1">
              <a:solidFill>
                <a:schemeClr val="bg1"/>
              </a:solidFill>
              <a:latin typeface="+mn-lt"/>
              <a:cs typeface="Times New Roman" panose="02020603050405020304" pitchFamily="18" charset="0"/>
            </a:endParaRPr>
          </a:p>
        </p:txBody>
      </p:sp>
      <p:pic>
        <p:nvPicPr>
          <p:cNvPr id="6" name="Gráfico 5" descr="bolas de harvey 100%">
            <a:extLst>
              <a:ext uri="{FF2B5EF4-FFF2-40B4-BE49-F238E27FC236}">
                <a16:creationId xmlns:a16="http://schemas.microsoft.com/office/drawing/2014/main" id="{278F9DB9-0258-4151-94F6-A13FE1C24BD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756117" y="1977696"/>
            <a:ext cx="288815" cy="288815"/>
          </a:xfrm>
          <a:prstGeom prst="rect">
            <a:avLst/>
          </a:prstGeom>
        </p:spPr>
      </p:pic>
      <p:pic>
        <p:nvPicPr>
          <p:cNvPr id="7" name="Gráfico 6" descr="bolas de harvey 100%">
            <a:extLst>
              <a:ext uri="{FF2B5EF4-FFF2-40B4-BE49-F238E27FC236}">
                <a16:creationId xmlns:a16="http://schemas.microsoft.com/office/drawing/2014/main" id="{182299CD-F1D8-45E5-B205-816E2D1EBD1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756117" y="3628446"/>
            <a:ext cx="288815" cy="288815"/>
          </a:xfrm>
          <a:prstGeom prst="rect">
            <a:avLst/>
          </a:prstGeom>
        </p:spPr>
      </p:pic>
      <p:sp>
        <p:nvSpPr>
          <p:cNvPr id="8" name="Botón de acción: ir a inicio 7">
            <a:hlinkClick r:id="" action="ppaction://hlinkshowjump?jump=firstslide" highlightClick="1"/>
            <a:extLst>
              <a:ext uri="{FF2B5EF4-FFF2-40B4-BE49-F238E27FC236}">
                <a16:creationId xmlns:a16="http://schemas.microsoft.com/office/drawing/2014/main" id="{4B08C4F5-F0D4-4DFE-BAFB-3B6CB9551844}"/>
              </a:ext>
            </a:extLst>
          </p:cNvPr>
          <p:cNvSpPr/>
          <p:nvPr/>
        </p:nvSpPr>
        <p:spPr>
          <a:xfrm>
            <a:off x="11296357" y="5927746"/>
            <a:ext cx="745902" cy="739306"/>
          </a:xfrm>
          <a:prstGeom prst="actionButtonHom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a-ES"/>
          </a:p>
        </p:txBody>
      </p:sp>
    </p:spTree>
    <p:extLst>
      <p:ext uri="{BB962C8B-B14F-4D97-AF65-F5344CB8AC3E}">
        <p14:creationId xmlns:p14="http://schemas.microsoft.com/office/powerpoint/2010/main" val="407067211"/>
      </p:ext>
    </p:extLst>
  </p:cSld>
  <p:clrMapOvr>
    <a:masterClrMapping/>
  </p:clrMapOvr>
  <mc:AlternateContent xmlns:mc="http://schemas.openxmlformats.org/markup-compatibility/2006">
    <mc:Choice xmlns:p14="http://schemas.microsoft.com/office/powerpoint/2010/main" Requires="p14">
      <p:transition spd="slow" p14:dur="2000">
        <p14:vortex dir="r"/>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4A34D0CD-59CB-4D1C-9774-54553D70120F}"/>
              </a:ext>
            </a:extLst>
          </p:cNvPr>
          <p:cNvSpPr txBox="1">
            <a:spLocks/>
          </p:cNvSpPr>
          <p:nvPr/>
        </p:nvSpPr>
        <p:spPr>
          <a:xfrm>
            <a:off x="1756117" y="681037"/>
            <a:ext cx="8679766" cy="978952"/>
          </a:xfrm>
          <a:prstGeom prst="rect">
            <a:avLst/>
          </a:prstGeom>
          <a:ln>
            <a:solidFill>
              <a:schemeClr val="bg1"/>
            </a:solidFill>
          </a:ln>
        </p:spPr>
        <p:txBody>
          <a:bodyPr vert="horz" lIns="91440" tIns="45720" rIns="91440" bIns="45720" rtlCol="0" anchor="ctr">
            <a:normAutofit fontScale="2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s-ES" sz="4000" b="1">
              <a:solidFill>
                <a:schemeClr val="bg1"/>
              </a:solidFill>
            </a:endParaRPr>
          </a:p>
          <a:p>
            <a:pPr algn="ctr"/>
            <a:endParaRPr lang="es-ES" sz="1000" b="1">
              <a:solidFill>
                <a:schemeClr val="bg1"/>
              </a:solidFill>
              <a:latin typeface="+mn-lt"/>
            </a:endParaRPr>
          </a:p>
          <a:p>
            <a:pPr algn="ctr"/>
            <a:endParaRPr lang="es-ES" sz="1000" b="1">
              <a:solidFill>
                <a:schemeClr val="bg1"/>
              </a:solidFill>
              <a:latin typeface="+mn-lt"/>
            </a:endParaRPr>
          </a:p>
          <a:p>
            <a:pPr algn="ctr"/>
            <a:endParaRPr lang="es-ES" sz="1000" b="1">
              <a:solidFill>
                <a:schemeClr val="bg1"/>
              </a:solidFill>
              <a:latin typeface="+mn-lt"/>
            </a:endParaRPr>
          </a:p>
          <a:p>
            <a:pPr algn="ctr"/>
            <a:endParaRPr lang="es-ES" sz="1000" b="1">
              <a:solidFill>
                <a:schemeClr val="bg1"/>
              </a:solidFill>
              <a:latin typeface="+mn-lt"/>
            </a:endParaRPr>
          </a:p>
          <a:p>
            <a:pPr algn="ctr"/>
            <a:endParaRPr lang="es-ES" sz="1000" b="1">
              <a:solidFill>
                <a:schemeClr val="bg1"/>
              </a:solidFill>
              <a:latin typeface="+mn-lt"/>
            </a:endParaRPr>
          </a:p>
          <a:p>
            <a:pPr algn="ctr"/>
            <a:endParaRPr lang="es-ES" sz="1000" b="1">
              <a:solidFill>
                <a:schemeClr val="bg1"/>
              </a:solidFill>
              <a:latin typeface="+mn-lt"/>
            </a:endParaRPr>
          </a:p>
          <a:p>
            <a:pPr algn="ctr"/>
            <a:endParaRPr lang="es-ES" sz="1000" b="1">
              <a:solidFill>
                <a:schemeClr val="bg1"/>
              </a:solidFill>
              <a:latin typeface="+mn-lt"/>
            </a:endParaRPr>
          </a:p>
          <a:p>
            <a:pPr algn="ctr"/>
            <a:endParaRPr lang="es-ES" sz="1100" b="1">
              <a:solidFill>
                <a:schemeClr val="bg1"/>
              </a:solidFill>
              <a:latin typeface="+mn-lt"/>
            </a:endParaRPr>
          </a:p>
          <a:p>
            <a:pPr algn="ctr"/>
            <a:endParaRPr lang="es-ES" sz="1100" b="1">
              <a:solidFill>
                <a:schemeClr val="bg1"/>
              </a:solidFill>
              <a:latin typeface="+mn-lt"/>
            </a:endParaRPr>
          </a:p>
          <a:p>
            <a:pPr algn="ctr"/>
            <a:endParaRPr lang="es-ES" sz="1100" b="1">
              <a:solidFill>
                <a:schemeClr val="bg1"/>
              </a:solidFill>
              <a:latin typeface="+mn-lt"/>
            </a:endParaRPr>
          </a:p>
          <a:p>
            <a:pPr algn="ctr"/>
            <a:r>
              <a:rPr lang="es-ES" sz="16000" b="1">
                <a:solidFill>
                  <a:schemeClr val="bg1"/>
                </a:solidFill>
                <a:latin typeface="+mn-lt"/>
              </a:rPr>
              <a:t>Fase del cicle de vida del </a:t>
            </a:r>
            <a:r>
              <a:rPr lang="es-ES" sz="16000" b="1" err="1">
                <a:solidFill>
                  <a:schemeClr val="bg1"/>
                </a:solidFill>
                <a:latin typeface="+mn-lt"/>
              </a:rPr>
              <a:t>producte</a:t>
            </a:r>
            <a:br>
              <a:rPr lang="es-ES" sz="12300" b="1">
                <a:solidFill>
                  <a:schemeClr val="bg1"/>
                </a:solidFill>
                <a:latin typeface="+mn-lt"/>
              </a:rPr>
            </a:br>
            <a:endParaRPr lang="ca-ES" sz="12300" b="1">
              <a:solidFill>
                <a:schemeClr val="bg1"/>
              </a:solidFill>
              <a:latin typeface="+mn-lt"/>
              <a:cs typeface="Times New Roman" panose="02020603050405020304" pitchFamily="18" charset="0"/>
            </a:endParaRPr>
          </a:p>
        </p:txBody>
      </p:sp>
      <p:pic>
        <p:nvPicPr>
          <p:cNvPr id="5" name="Imagen 4" descr="Imagen que contiene texto, mapa&#10;&#10;Descripción generada automáticamente">
            <a:extLst>
              <a:ext uri="{FF2B5EF4-FFF2-40B4-BE49-F238E27FC236}">
                <a16:creationId xmlns:a16="http://schemas.microsoft.com/office/drawing/2014/main" id="{CC71A789-06B9-4D9F-980C-955844C951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79673" y="1812734"/>
            <a:ext cx="8032653" cy="4532532"/>
          </a:xfrm>
          <a:prstGeom prst="rect">
            <a:avLst/>
          </a:prstGeom>
        </p:spPr>
      </p:pic>
      <p:cxnSp>
        <p:nvCxnSpPr>
          <p:cNvPr id="14" name="Conector: curvado 13">
            <a:extLst>
              <a:ext uri="{FF2B5EF4-FFF2-40B4-BE49-F238E27FC236}">
                <a16:creationId xmlns:a16="http://schemas.microsoft.com/office/drawing/2014/main" id="{B3F93BFE-029F-4337-B813-B67F7CABFA02}"/>
              </a:ext>
            </a:extLst>
          </p:cNvPr>
          <p:cNvCxnSpPr>
            <a:cxnSpLocks/>
          </p:cNvCxnSpPr>
          <p:nvPr/>
        </p:nvCxnSpPr>
        <p:spPr>
          <a:xfrm>
            <a:off x="6095999" y="2180493"/>
            <a:ext cx="1656000" cy="1111347"/>
          </a:xfrm>
          <a:prstGeom prst="curvedConnector3">
            <a:avLst>
              <a:gd name="adj1" fmla="val 128298"/>
            </a:avLst>
          </a:prstGeom>
          <a:ln w="2540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3" name="Imagen 2" descr="Imagen que contiene dibujo&#10;&#10;Descripción generada automáticamente">
            <a:extLst>
              <a:ext uri="{FF2B5EF4-FFF2-40B4-BE49-F238E27FC236}">
                <a16:creationId xmlns:a16="http://schemas.microsoft.com/office/drawing/2014/main" id="{2618C160-9038-4B8E-9CD3-9BD0605CA436}"/>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foregroundMark x1="34400" y1="35351" x2="34400" y2="35351"/>
                        <a14:foregroundMark x1="43200" y1="27923" x2="43200" y2="27923"/>
                        <a14:foregroundMark x1="28500" y1="70564" x2="28500" y2="70564"/>
                        <a14:foregroundMark x1="32800" y1="70702" x2="32800" y2="70702"/>
                        <a14:foregroundMark x1="36700" y1="70426" x2="36700" y2="70426"/>
                        <a14:foregroundMark x1="45000" y1="68776" x2="45000" y2="68776"/>
                        <a14:foregroundMark x1="50100" y1="69326" x2="50100" y2="69326"/>
                        <a14:foregroundMark x1="57100" y1="70426" x2="57100" y2="70426"/>
                        <a14:foregroundMark x1="64400" y1="70014" x2="64400" y2="70014"/>
                        <a14:foregroundMark x1="71100" y1="70014" x2="71100" y2="70014"/>
                        <a14:foregroundMark x1="68400" y1="78542" x2="68400" y2="78542"/>
                        <a14:foregroundMark x1="59200" y1="81431" x2="59200" y2="81431"/>
                        <a14:foregroundMark x1="53800" y1="81706" x2="53800" y2="81706"/>
                        <a14:foregroundMark x1="47100" y1="81293" x2="47100" y2="81293"/>
                        <a14:foregroundMark x1="42600" y1="81431" x2="42600" y2="81431"/>
                        <a14:foregroundMark x1="31200" y1="82393" x2="31200" y2="82393"/>
                        <a14:foregroundMark x1="76900" y1="85970" x2="76900" y2="85970"/>
                        <a14:foregroundMark x1="75900" y1="85970" x2="75900" y2="85970"/>
                        <a14:backgroundMark x1="65600" y1="70014" x2="65600" y2="70014"/>
                        <a14:backgroundMark x1="73200" y1="70426" x2="73200" y2="70426"/>
                      </a14:backgroundRemoval>
                    </a14:imgEffect>
                  </a14:imgLayer>
                </a14:imgProps>
              </a:ext>
              <a:ext uri="{28A0092B-C50C-407E-A947-70E740481C1C}">
                <a14:useLocalDpi xmlns:a14="http://schemas.microsoft.com/office/drawing/2010/main" val="0"/>
              </a:ext>
            </a:extLst>
          </a:blip>
          <a:stretch>
            <a:fillRect/>
          </a:stretch>
        </p:blipFill>
        <p:spPr>
          <a:xfrm>
            <a:off x="6752493" y="3091579"/>
            <a:ext cx="1266792" cy="790420"/>
          </a:xfrm>
          <a:prstGeom prst="rect">
            <a:avLst/>
          </a:prstGeom>
        </p:spPr>
      </p:pic>
      <p:sp>
        <p:nvSpPr>
          <p:cNvPr id="8" name="Botón de acción: ir a inicio 7">
            <a:hlinkClick r:id="" action="ppaction://hlinkshowjump?jump=firstslide" highlightClick="1"/>
            <a:extLst>
              <a:ext uri="{FF2B5EF4-FFF2-40B4-BE49-F238E27FC236}">
                <a16:creationId xmlns:a16="http://schemas.microsoft.com/office/drawing/2014/main" id="{CEAE030F-FAF6-4957-B074-F3C316A935EC}"/>
              </a:ext>
            </a:extLst>
          </p:cNvPr>
          <p:cNvSpPr/>
          <p:nvPr/>
        </p:nvSpPr>
        <p:spPr>
          <a:xfrm>
            <a:off x="11296357" y="5927746"/>
            <a:ext cx="745902" cy="739306"/>
          </a:xfrm>
          <a:prstGeom prst="actionButtonHom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a-ES"/>
          </a:p>
        </p:txBody>
      </p:sp>
    </p:spTree>
    <p:extLst>
      <p:ext uri="{BB962C8B-B14F-4D97-AF65-F5344CB8AC3E}">
        <p14:creationId xmlns:p14="http://schemas.microsoft.com/office/powerpoint/2010/main" val="3964635633"/>
      </p:ext>
    </p:extLst>
  </p:cSld>
  <p:clrMapOvr>
    <a:masterClrMapping/>
  </p:clrMapOvr>
  <mc:AlternateContent xmlns:mc="http://schemas.openxmlformats.org/markup-compatibility/2006">
    <mc:Choice xmlns:p14="http://schemas.microsoft.com/office/powerpoint/2010/main" Requires="p14">
      <p:transition spd="slow" p14:dur="2000">
        <p14:vortex dir="r"/>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21AE3E0F-088F-44CC-AB17-5F8F1C018C49}"/>
              </a:ext>
            </a:extLst>
          </p:cNvPr>
          <p:cNvSpPr>
            <a:spLocks noGrp="1"/>
          </p:cNvSpPr>
          <p:nvPr>
            <p:ph idx="1"/>
          </p:nvPr>
        </p:nvSpPr>
        <p:spPr>
          <a:xfrm>
            <a:off x="1756117" y="1863884"/>
            <a:ext cx="8679766" cy="4628356"/>
          </a:xfrm>
        </p:spPr>
        <p:txBody>
          <a:bodyPr>
            <a:normAutofit/>
          </a:bodyPr>
          <a:lstStyle/>
          <a:p>
            <a:r>
              <a:rPr lang="ca-ES">
                <a:solidFill>
                  <a:schemeClr val="bg1"/>
                </a:solidFill>
              </a:rPr>
              <a:t>A quin tipus de públic estem tractant d’arribar amb el nostre producte? </a:t>
            </a:r>
          </a:p>
          <a:p>
            <a:r>
              <a:rPr lang="ca-ES">
                <a:solidFill>
                  <a:schemeClr val="bg1"/>
                </a:solidFill>
              </a:rPr>
              <a:t>Quina experiència tindran aquestes persones al utilitzar el nostre producte?</a:t>
            </a:r>
          </a:p>
          <a:p>
            <a:r>
              <a:rPr lang="ca-ES">
                <a:solidFill>
                  <a:schemeClr val="bg1"/>
                </a:solidFill>
              </a:rPr>
              <a:t> Per què altre tipus de gent no compra este tipus de producte? </a:t>
            </a:r>
          </a:p>
          <a:p>
            <a:r>
              <a:rPr lang="ca-ES">
                <a:solidFill>
                  <a:schemeClr val="bg1"/>
                </a:solidFill>
              </a:rPr>
              <a:t>On es va a vendre? </a:t>
            </a:r>
          </a:p>
          <a:p>
            <a:r>
              <a:rPr lang="ca-ES">
                <a:solidFill>
                  <a:schemeClr val="bg1"/>
                </a:solidFill>
              </a:rPr>
              <a:t>On, quan i com es consumiria el producte?</a:t>
            </a:r>
          </a:p>
          <a:p>
            <a:pPr marL="0" indent="0">
              <a:buNone/>
            </a:pPr>
            <a:endParaRPr lang="ca-ES">
              <a:solidFill>
                <a:schemeClr val="bg1"/>
              </a:solidFill>
            </a:endParaRPr>
          </a:p>
        </p:txBody>
      </p:sp>
      <p:sp>
        <p:nvSpPr>
          <p:cNvPr id="4" name="Título 1">
            <a:extLst>
              <a:ext uri="{FF2B5EF4-FFF2-40B4-BE49-F238E27FC236}">
                <a16:creationId xmlns:a16="http://schemas.microsoft.com/office/drawing/2014/main" id="{4A34D0CD-59CB-4D1C-9774-54553D70120F}"/>
              </a:ext>
            </a:extLst>
          </p:cNvPr>
          <p:cNvSpPr txBox="1">
            <a:spLocks/>
          </p:cNvSpPr>
          <p:nvPr/>
        </p:nvSpPr>
        <p:spPr>
          <a:xfrm>
            <a:off x="1756117" y="681037"/>
            <a:ext cx="8679766" cy="978952"/>
          </a:xfrm>
          <a:prstGeom prst="rect">
            <a:avLst/>
          </a:prstGeom>
          <a:ln>
            <a:solidFill>
              <a:schemeClr val="bg1"/>
            </a:solidFill>
          </a:ln>
        </p:spPr>
        <p:txBody>
          <a:bodyPr vert="horz" lIns="91440" tIns="45720" rIns="91440" bIns="45720" rtlCol="0" anchor="ctr">
            <a:normAutofit fontScale="2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s-ES" sz="4000" b="1">
              <a:solidFill>
                <a:schemeClr val="bg1"/>
              </a:solidFill>
            </a:endParaRPr>
          </a:p>
          <a:p>
            <a:pPr algn="ctr"/>
            <a:endParaRPr lang="es-ES" sz="1000" b="1">
              <a:solidFill>
                <a:schemeClr val="bg1"/>
              </a:solidFill>
              <a:latin typeface="+mn-lt"/>
            </a:endParaRPr>
          </a:p>
          <a:p>
            <a:pPr algn="ctr"/>
            <a:endParaRPr lang="es-ES" sz="1000" b="1">
              <a:solidFill>
                <a:schemeClr val="bg1"/>
              </a:solidFill>
              <a:latin typeface="+mn-lt"/>
            </a:endParaRPr>
          </a:p>
          <a:p>
            <a:pPr algn="ctr"/>
            <a:endParaRPr lang="es-ES" sz="1000" b="1">
              <a:solidFill>
                <a:schemeClr val="bg1"/>
              </a:solidFill>
              <a:latin typeface="+mn-lt"/>
            </a:endParaRPr>
          </a:p>
          <a:p>
            <a:pPr algn="ctr"/>
            <a:endParaRPr lang="es-ES" sz="1000" b="1">
              <a:solidFill>
                <a:schemeClr val="bg1"/>
              </a:solidFill>
              <a:latin typeface="+mn-lt"/>
            </a:endParaRPr>
          </a:p>
          <a:p>
            <a:pPr algn="ctr"/>
            <a:endParaRPr lang="es-ES" sz="1000" b="1">
              <a:solidFill>
                <a:schemeClr val="bg1"/>
              </a:solidFill>
              <a:latin typeface="+mn-lt"/>
            </a:endParaRPr>
          </a:p>
          <a:p>
            <a:pPr algn="ctr"/>
            <a:endParaRPr lang="es-ES" sz="1000" b="1">
              <a:solidFill>
                <a:schemeClr val="bg1"/>
              </a:solidFill>
              <a:latin typeface="+mn-lt"/>
            </a:endParaRPr>
          </a:p>
          <a:p>
            <a:pPr algn="ctr"/>
            <a:endParaRPr lang="es-ES" sz="1000" b="1">
              <a:solidFill>
                <a:schemeClr val="bg1"/>
              </a:solidFill>
              <a:latin typeface="+mn-lt"/>
            </a:endParaRPr>
          </a:p>
          <a:p>
            <a:pPr algn="ctr"/>
            <a:endParaRPr lang="es-ES" sz="1100" b="1">
              <a:solidFill>
                <a:schemeClr val="bg1"/>
              </a:solidFill>
              <a:latin typeface="+mn-lt"/>
            </a:endParaRPr>
          </a:p>
          <a:p>
            <a:pPr algn="ctr"/>
            <a:endParaRPr lang="es-ES" sz="1100" b="1">
              <a:solidFill>
                <a:schemeClr val="bg1"/>
              </a:solidFill>
              <a:latin typeface="+mn-lt"/>
            </a:endParaRPr>
          </a:p>
          <a:p>
            <a:pPr algn="ctr"/>
            <a:endParaRPr lang="es-ES" sz="1100" b="1">
              <a:solidFill>
                <a:schemeClr val="bg1"/>
              </a:solidFill>
              <a:latin typeface="+mn-lt"/>
            </a:endParaRPr>
          </a:p>
          <a:p>
            <a:pPr algn="ctr"/>
            <a:r>
              <a:rPr lang="es-ES" sz="16000" b="1">
                <a:solidFill>
                  <a:schemeClr val="bg1"/>
                </a:solidFill>
                <a:latin typeface="+mn-lt"/>
              </a:rPr>
              <a:t>Preguntes per a </a:t>
            </a:r>
            <a:r>
              <a:rPr lang="es-ES" sz="16000" b="1" err="1">
                <a:solidFill>
                  <a:schemeClr val="bg1"/>
                </a:solidFill>
                <a:latin typeface="+mn-lt"/>
              </a:rPr>
              <a:t>l’estudi</a:t>
            </a:r>
            <a:r>
              <a:rPr lang="es-ES" sz="16000" b="1">
                <a:solidFill>
                  <a:schemeClr val="bg1"/>
                </a:solidFill>
                <a:latin typeface="+mn-lt"/>
              </a:rPr>
              <a:t> del </a:t>
            </a:r>
            <a:r>
              <a:rPr lang="es-ES" sz="16000" b="1" err="1">
                <a:solidFill>
                  <a:schemeClr val="bg1"/>
                </a:solidFill>
                <a:latin typeface="+mn-lt"/>
              </a:rPr>
              <a:t>mercat</a:t>
            </a:r>
            <a:br>
              <a:rPr lang="es-ES" sz="12300" b="1">
                <a:solidFill>
                  <a:schemeClr val="bg1"/>
                </a:solidFill>
                <a:latin typeface="+mn-lt"/>
              </a:rPr>
            </a:br>
            <a:endParaRPr lang="ca-ES" sz="12300" b="1">
              <a:solidFill>
                <a:schemeClr val="bg1"/>
              </a:solidFill>
              <a:latin typeface="+mn-lt"/>
              <a:cs typeface="Times New Roman" panose="02020603050405020304" pitchFamily="18" charset="0"/>
            </a:endParaRPr>
          </a:p>
        </p:txBody>
      </p:sp>
      <p:pic>
        <p:nvPicPr>
          <p:cNvPr id="6" name="Gráfico 5" descr="bolas de harvey 100%">
            <a:extLst>
              <a:ext uri="{FF2B5EF4-FFF2-40B4-BE49-F238E27FC236}">
                <a16:creationId xmlns:a16="http://schemas.microsoft.com/office/drawing/2014/main" id="{278F9DB9-0258-4151-94F6-A13FE1C24BD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756117" y="1977696"/>
            <a:ext cx="288815" cy="288815"/>
          </a:xfrm>
          <a:prstGeom prst="rect">
            <a:avLst/>
          </a:prstGeom>
        </p:spPr>
      </p:pic>
      <p:pic>
        <p:nvPicPr>
          <p:cNvPr id="7" name="Gráfico 6" descr="bolas de harvey 100%">
            <a:extLst>
              <a:ext uri="{FF2B5EF4-FFF2-40B4-BE49-F238E27FC236}">
                <a16:creationId xmlns:a16="http://schemas.microsoft.com/office/drawing/2014/main" id="{182299CD-F1D8-45E5-B205-816E2D1EBD1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756117" y="2828346"/>
            <a:ext cx="288815" cy="288815"/>
          </a:xfrm>
          <a:prstGeom prst="rect">
            <a:avLst/>
          </a:prstGeom>
        </p:spPr>
      </p:pic>
      <p:pic>
        <p:nvPicPr>
          <p:cNvPr id="8" name="Gráfico 7" descr="bolas de harvey 100%">
            <a:extLst>
              <a:ext uri="{FF2B5EF4-FFF2-40B4-BE49-F238E27FC236}">
                <a16:creationId xmlns:a16="http://schemas.microsoft.com/office/drawing/2014/main" id="{75A4425A-02B3-42CE-8A82-F19484F8949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756117" y="4660293"/>
            <a:ext cx="288815" cy="288815"/>
          </a:xfrm>
          <a:prstGeom prst="rect">
            <a:avLst/>
          </a:prstGeom>
        </p:spPr>
      </p:pic>
      <p:pic>
        <p:nvPicPr>
          <p:cNvPr id="10" name="Gráfico 9" descr="bolas de harvey 100%">
            <a:extLst>
              <a:ext uri="{FF2B5EF4-FFF2-40B4-BE49-F238E27FC236}">
                <a16:creationId xmlns:a16="http://schemas.microsoft.com/office/drawing/2014/main" id="{0FB4B639-548A-4FC0-BE9D-675BA3FC267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756115" y="3747576"/>
            <a:ext cx="288815" cy="288815"/>
          </a:xfrm>
          <a:prstGeom prst="rect">
            <a:avLst/>
          </a:prstGeom>
        </p:spPr>
      </p:pic>
      <p:pic>
        <p:nvPicPr>
          <p:cNvPr id="11" name="Gráfico 10" descr="bolas de harvey 100%">
            <a:extLst>
              <a:ext uri="{FF2B5EF4-FFF2-40B4-BE49-F238E27FC236}">
                <a16:creationId xmlns:a16="http://schemas.microsoft.com/office/drawing/2014/main" id="{DAE9FFD8-6B2D-42A4-867E-81F17FA1CA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756114" y="5179070"/>
            <a:ext cx="288815" cy="288815"/>
          </a:xfrm>
          <a:prstGeom prst="rect">
            <a:avLst/>
          </a:prstGeom>
        </p:spPr>
      </p:pic>
      <p:pic>
        <p:nvPicPr>
          <p:cNvPr id="5" name="Imagen 4" descr="Imagen que contiene computadora, dibujo&#10;&#10;Descripción generada automáticamente">
            <a:extLst>
              <a:ext uri="{FF2B5EF4-FFF2-40B4-BE49-F238E27FC236}">
                <a16:creationId xmlns:a16="http://schemas.microsoft.com/office/drawing/2014/main" id="{DFAFC72E-BE6C-4B91-90C8-9DEFA4C932A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297591" y="4298876"/>
            <a:ext cx="2189882" cy="2189882"/>
          </a:xfrm>
          <a:prstGeom prst="rect">
            <a:avLst/>
          </a:prstGeom>
        </p:spPr>
      </p:pic>
      <p:sp>
        <p:nvSpPr>
          <p:cNvPr id="12" name="Botón de acción: ir a inicio 11">
            <a:hlinkClick r:id="" action="ppaction://hlinkshowjump?jump=firstslide" highlightClick="1"/>
            <a:extLst>
              <a:ext uri="{FF2B5EF4-FFF2-40B4-BE49-F238E27FC236}">
                <a16:creationId xmlns:a16="http://schemas.microsoft.com/office/drawing/2014/main" id="{30750643-26F6-4B7C-9B01-F113FB9AEDAB}"/>
              </a:ext>
            </a:extLst>
          </p:cNvPr>
          <p:cNvSpPr/>
          <p:nvPr/>
        </p:nvSpPr>
        <p:spPr>
          <a:xfrm>
            <a:off x="11296357" y="5927746"/>
            <a:ext cx="745902" cy="739306"/>
          </a:xfrm>
          <a:prstGeom prst="actionButtonHom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a-ES"/>
          </a:p>
        </p:txBody>
      </p:sp>
    </p:spTree>
    <p:extLst>
      <p:ext uri="{BB962C8B-B14F-4D97-AF65-F5344CB8AC3E}">
        <p14:creationId xmlns:p14="http://schemas.microsoft.com/office/powerpoint/2010/main" val="2590969060"/>
      </p:ext>
    </p:extLst>
  </p:cSld>
  <p:clrMapOvr>
    <a:masterClrMapping/>
  </p:clrMapOvr>
  <mc:AlternateContent xmlns:mc="http://schemas.openxmlformats.org/markup-compatibility/2006">
    <mc:Choice xmlns:p14="http://schemas.microsoft.com/office/powerpoint/2010/main" Requires="p14">
      <p:transition spd="slow" p14:dur="2000">
        <p14:vortex dir="r"/>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21AE3E0F-088F-44CC-AB17-5F8F1C018C49}"/>
              </a:ext>
            </a:extLst>
          </p:cNvPr>
          <p:cNvSpPr>
            <a:spLocks noGrp="1"/>
          </p:cNvSpPr>
          <p:nvPr>
            <p:ph idx="1"/>
          </p:nvPr>
        </p:nvSpPr>
        <p:spPr>
          <a:xfrm>
            <a:off x="1756117" y="1863884"/>
            <a:ext cx="8679766" cy="4628356"/>
          </a:xfrm>
        </p:spPr>
        <p:txBody>
          <a:bodyPr>
            <a:normAutofit/>
          </a:bodyPr>
          <a:lstStyle/>
          <a:p>
            <a:r>
              <a:rPr lang="ca-ES">
                <a:solidFill>
                  <a:schemeClr val="bg1"/>
                </a:solidFill>
              </a:rPr>
              <a:t>Per què el comprarien?</a:t>
            </a:r>
          </a:p>
          <a:p>
            <a:r>
              <a:rPr lang="ca-ES">
                <a:solidFill>
                  <a:schemeClr val="bg1"/>
                </a:solidFill>
              </a:rPr>
              <a:t>Qui és la nostra competència? </a:t>
            </a:r>
          </a:p>
          <a:p>
            <a:r>
              <a:rPr lang="ca-ES">
                <a:solidFill>
                  <a:schemeClr val="bg1"/>
                </a:solidFill>
              </a:rPr>
              <a:t>Quins altres productes complementaris podem oferir al públic?</a:t>
            </a:r>
          </a:p>
          <a:p>
            <a:r>
              <a:rPr lang="es-ES" err="1">
                <a:solidFill>
                  <a:schemeClr val="bg1"/>
                </a:solidFill>
              </a:rPr>
              <a:t>Què</a:t>
            </a:r>
            <a:r>
              <a:rPr lang="es-ES">
                <a:solidFill>
                  <a:schemeClr val="bg1"/>
                </a:solidFill>
              </a:rPr>
              <a:t> </a:t>
            </a:r>
            <a:r>
              <a:rPr lang="es-ES" err="1">
                <a:solidFill>
                  <a:schemeClr val="bg1"/>
                </a:solidFill>
              </a:rPr>
              <a:t>tendèncias</a:t>
            </a:r>
            <a:r>
              <a:rPr lang="es-ES">
                <a:solidFill>
                  <a:schemeClr val="bg1"/>
                </a:solidFill>
              </a:rPr>
              <a:t> </a:t>
            </a:r>
            <a:r>
              <a:rPr lang="es-ES" err="1">
                <a:solidFill>
                  <a:schemeClr val="bg1"/>
                </a:solidFill>
              </a:rPr>
              <a:t>socials</a:t>
            </a:r>
            <a:r>
              <a:rPr lang="es-ES">
                <a:solidFill>
                  <a:schemeClr val="bg1"/>
                </a:solidFill>
              </a:rPr>
              <a:t> i </a:t>
            </a:r>
            <a:r>
              <a:rPr lang="es-ES" err="1">
                <a:solidFill>
                  <a:schemeClr val="bg1"/>
                </a:solidFill>
              </a:rPr>
              <a:t>culturals</a:t>
            </a:r>
            <a:r>
              <a:rPr lang="es-ES">
                <a:solidFill>
                  <a:schemeClr val="bg1"/>
                </a:solidFill>
              </a:rPr>
              <a:t> </a:t>
            </a:r>
            <a:r>
              <a:rPr lang="es-ES" err="1">
                <a:solidFill>
                  <a:schemeClr val="bg1"/>
                </a:solidFill>
              </a:rPr>
              <a:t>estan</a:t>
            </a:r>
            <a:r>
              <a:rPr lang="es-ES">
                <a:solidFill>
                  <a:schemeClr val="bg1"/>
                </a:solidFill>
              </a:rPr>
              <a:t> </a:t>
            </a:r>
            <a:r>
              <a:rPr lang="es-ES" err="1">
                <a:solidFill>
                  <a:schemeClr val="bg1"/>
                </a:solidFill>
              </a:rPr>
              <a:t>afectant</a:t>
            </a:r>
            <a:r>
              <a:rPr lang="es-ES">
                <a:solidFill>
                  <a:schemeClr val="bg1"/>
                </a:solidFill>
              </a:rPr>
              <a:t> les vides </a:t>
            </a:r>
            <a:r>
              <a:rPr lang="es-ES" err="1">
                <a:solidFill>
                  <a:schemeClr val="bg1"/>
                </a:solidFill>
              </a:rPr>
              <a:t>d’aquestes</a:t>
            </a:r>
            <a:r>
              <a:rPr lang="es-ES">
                <a:solidFill>
                  <a:schemeClr val="bg1"/>
                </a:solidFill>
              </a:rPr>
              <a:t> persones en el </a:t>
            </a:r>
            <a:r>
              <a:rPr lang="es-ES" err="1">
                <a:solidFill>
                  <a:schemeClr val="bg1"/>
                </a:solidFill>
              </a:rPr>
              <a:t>moment</a:t>
            </a:r>
            <a:r>
              <a:rPr lang="es-ES">
                <a:solidFill>
                  <a:schemeClr val="bg1"/>
                </a:solidFill>
              </a:rPr>
              <a:t>?</a:t>
            </a:r>
          </a:p>
          <a:p>
            <a:r>
              <a:rPr lang="es-ES" err="1">
                <a:solidFill>
                  <a:schemeClr val="bg1"/>
                </a:solidFill>
              </a:rPr>
              <a:t>Què</a:t>
            </a:r>
            <a:r>
              <a:rPr lang="es-ES">
                <a:solidFill>
                  <a:schemeClr val="bg1"/>
                </a:solidFill>
              </a:rPr>
              <a:t> </a:t>
            </a:r>
            <a:r>
              <a:rPr lang="es-ES" err="1">
                <a:solidFill>
                  <a:schemeClr val="bg1"/>
                </a:solidFill>
              </a:rPr>
              <a:t>imatge</a:t>
            </a:r>
            <a:r>
              <a:rPr lang="es-ES">
                <a:solidFill>
                  <a:schemeClr val="bg1"/>
                </a:solidFill>
              </a:rPr>
              <a:t> </a:t>
            </a:r>
            <a:r>
              <a:rPr lang="es-ES" err="1">
                <a:solidFill>
                  <a:schemeClr val="bg1"/>
                </a:solidFill>
              </a:rPr>
              <a:t>tenen</a:t>
            </a:r>
            <a:r>
              <a:rPr lang="es-ES">
                <a:solidFill>
                  <a:schemeClr val="bg1"/>
                </a:solidFill>
              </a:rPr>
              <a:t> </a:t>
            </a:r>
            <a:r>
              <a:rPr lang="es-ES" err="1">
                <a:solidFill>
                  <a:schemeClr val="bg1"/>
                </a:solidFill>
              </a:rPr>
              <a:t>els</a:t>
            </a:r>
            <a:r>
              <a:rPr lang="es-ES">
                <a:solidFill>
                  <a:schemeClr val="bg1"/>
                </a:solidFill>
              </a:rPr>
              <a:t> </a:t>
            </a:r>
            <a:r>
              <a:rPr lang="es-ES" err="1">
                <a:solidFill>
                  <a:schemeClr val="bg1"/>
                </a:solidFill>
              </a:rPr>
              <a:t>nostres</a:t>
            </a:r>
            <a:r>
              <a:rPr lang="es-ES">
                <a:solidFill>
                  <a:schemeClr val="bg1"/>
                </a:solidFill>
              </a:rPr>
              <a:t> </a:t>
            </a:r>
            <a:r>
              <a:rPr lang="es-ES" err="1">
                <a:solidFill>
                  <a:schemeClr val="bg1"/>
                </a:solidFill>
              </a:rPr>
              <a:t>consumidors</a:t>
            </a:r>
            <a:r>
              <a:rPr lang="es-ES">
                <a:solidFill>
                  <a:schemeClr val="bg1"/>
                </a:solidFill>
              </a:rPr>
              <a:t> en </a:t>
            </a:r>
            <a:r>
              <a:rPr lang="es-ES" err="1">
                <a:solidFill>
                  <a:schemeClr val="bg1"/>
                </a:solidFill>
              </a:rPr>
              <a:t>comparació</a:t>
            </a:r>
            <a:r>
              <a:rPr lang="es-ES">
                <a:solidFill>
                  <a:schemeClr val="bg1"/>
                </a:solidFill>
              </a:rPr>
              <a:t> </a:t>
            </a:r>
            <a:r>
              <a:rPr lang="es-ES" err="1">
                <a:solidFill>
                  <a:schemeClr val="bg1"/>
                </a:solidFill>
              </a:rPr>
              <a:t>amb</a:t>
            </a:r>
            <a:r>
              <a:rPr lang="es-ES">
                <a:solidFill>
                  <a:schemeClr val="bg1"/>
                </a:solidFill>
              </a:rPr>
              <a:t> la </a:t>
            </a:r>
            <a:r>
              <a:rPr lang="es-ES" err="1">
                <a:solidFill>
                  <a:schemeClr val="bg1"/>
                </a:solidFill>
              </a:rPr>
              <a:t>nostra</a:t>
            </a:r>
            <a:r>
              <a:rPr lang="es-ES">
                <a:solidFill>
                  <a:schemeClr val="bg1"/>
                </a:solidFill>
              </a:rPr>
              <a:t> </a:t>
            </a:r>
            <a:r>
              <a:rPr lang="es-ES" err="1">
                <a:solidFill>
                  <a:schemeClr val="bg1"/>
                </a:solidFill>
              </a:rPr>
              <a:t>competència</a:t>
            </a:r>
            <a:r>
              <a:rPr lang="es-ES">
                <a:solidFill>
                  <a:schemeClr val="bg1"/>
                </a:solidFill>
              </a:rPr>
              <a:t>?</a:t>
            </a:r>
            <a:endParaRPr lang="ca-ES">
              <a:solidFill>
                <a:schemeClr val="bg1"/>
              </a:solidFill>
            </a:endParaRPr>
          </a:p>
        </p:txBody>
      </p:sp>
      <p:sp>
        <p:nvSpPr>
          <p:cNvPr id="4" name="Título 1">
            <a:extLst>
              <a:ext uri="{FF2B5EF4-FFF2-40B4-BE49-F238E27FC236}">
                <a16:creationId xmlns:a16="http://schemas.microsoft.com/office/drawing/2014/main" id="{4A34D0CD-59CB-4D1C-9774-54553D70120F}"/>
              </a:ext>
            </a:extLst>
          </p:cNvPr>
          <p:cNvSpPr txBox="1">
            <a:spLocks/>
          </p:cNvSpPr>
          <p:nvPr/>
        </p:nvSpPr>
        <p:spPr>
          <a:xfrm>
            <a:off x="1756117" y="681037"/>
            <a:ext cx="8679766" cy="978952"/>
          </a:xfrm>
          <a:prstGeom prst="rect">
            <a:avLst/>
          </a:prstGeom>
          <a:ln>
            <a:solidFill>
              <a:schemeClr val="bg1"/>
            </a:solidFill>
          </a:ln>
        </p:spPr>
        <p:txBody>
          <a:bodyPr vert="horz" lIns="91440" tIns="45720" rIns="91440" bIns="45720" rtlCol="0" anchor="ctr">
            <a:normAutofit fontScale="2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s-ES" sz="4000" b="1">
              <a:solidFill>
                <a:schemeClr val="bg1"/>
              </a:solidFill>
            </a:endParaRPr>
          </a:p>
          <a:p>
            <a:pPr algn="ctr"/>
            <a:endParaRPr lang="es-ES" sz="1000" b="1">
              <a:solidFill>
                <a:schemeClr val="bg1"/>
              </a:solidFill>
              <a:latin typeface="+mn-lt"/>
            </a:endParaRPr>
          </a:p>
          <a:p>
            <a:pPr algn="ctr"/>
            <a:endParaRPr lang="es-ES" sz="1000" b="1">
              <a:solidFill>
                <a:schemeClr val="bg1"/>
              </a:solidFill>
              <a:latin typeface="+mn-lt"/>
            </a:endParaRPr>
          </a:p>
          <a:p>
            <a:pPr algn="ctr"/>
            <a:endParaRPr lang="es-ES" sz="1000" b="1">
              <a:solidFill>
                <a:schemeClr val="bg1"/>
              </a:solidFill>
              <a:latin typeface="+mn-lt"/>
            </a:endParaRPr>
          </a:p>
          <a:p>
            <a:pPr algn="ctr"/>
            <a:endParaRPr lang="es-ES" sz="1000" b="1">
              <a:solidFill>
                <a:schemeClr val="bg1"/>
              </a:solidFill>
              <a:latin typeface="+mn-lt"/>
            </a:endParaRPr>
          </a:p>
          <a:p>
            <a:pPr algn="ctr"/>
            <a:endParaRPr lang="es-ES" sz="1000" b="1">
              <a:solidFill>
                <a:schemeClr val="bg1"/>
              </a:solidFill>
              <a:latin typeface="+mn-lt"/>
            </a:endParaRPr>
          </a:p>
          <a:p>
            <a:pPr algn="ctr"/>
            <a:endParaRPr lang="es-ES" sz="1000" b="1">
              <a:solidFill>
                <a:schemeClr val="bg1"/>
              </a:solidFill>
              <a:latin typeface="+mn-lt"/>
            </a:endParaRPr>
          </a:p>
          <a:p>
            <a:pPr algn="ctr"/>
            <a:endParaRPr lang="es-ES" sz="1000" b="1">
              <a:solidFill>
                <a:schemeClr val="bg1"/>
              </a:solidFill>
              <a:latin typeface="+mn-lt"/>
            </a:endParaRPr>
          </a:p>
          <a:p>
            <a:pPr algn="ctr"/>
            <a:endParaRPr lang="es-ES" sz="1100" b="1">
              <a:solidFill>
                <a:schemeClr val="bg1"/>
              </a:solidFill>
              <a:latin typeface="+mn-lt"/>
            </a:endParaRPr>
          </a:p>
          <a:p>
            <a:pPr algn="ctr"/>
            <a:endParaRPr lang="es-ES" sz="1100" b="1">
              <a:solidFill>
                <a:schemeClr val="bg1"/>
              </a:solidFill>
              <a:latin typeface="+mn-lt"/>
            </a:endParaRPr>
          </a:p>
          <a:p>
            <a:pPr algn="ctr"/>
            <a:endParaRPr lang="es-ES" sz="1100" b="1">
              <a:solidFill>
                <a:schemeClr val="bg1"/>
              </a:solidFill>
              <a:latin typeface="+mn-lt"/>
            </a:endParaRPr>
          </a:p>
          <a:p>
            <a:pPr algn="ctr"/>
            <a:r>
              <a:rPr lang="es-ES" sz="16000" b="1">
                <a:solidFill>
                  <a:schemeClr val="bg1"/>
                </a:solidFill>
                <a:latin typeface="+mn-lt"/>
              </a:rPr>
              <a:t>Preguntes per a </a:t>
            </a:r>
            <a:r>
              <a:rPr lang="es-ES" sz="16000" b="1" err="1">
                <a:solidFill>
                  <a:schemeClr val="bg1"/>
                </a:solidFill>
                <a:latin typeface="+mn-lt"/>
              </a:rPr>
              <a:t>l’estudi</a:t>
            </a:r>
            <a:r>
              <a:rPr lang="es-ES" sz="16000" b="1">
                <a:solidFill>
                  <a:schemeClr val="bg1"/>
                </a:solidFill>
                <a:latin typeface="+mn-lt"/>
              </a:rPr>
              <a:t> del </a:t>
            </a:r>
            <a:r>
              <a:rPr lang="es-ES" sz="16000" b="1" err="1">
                <a:solidFill>
                  <a:schemeClr val="bg1"/>
                </a:solidFill>
                <a:latin typeface="+mn-lt"/>
              </a:rPr>
              <a:t>mercat</a:t>
            </a:r>
            <a:br>
              <a:rPr lang="es-ES" sz="12300" b="1">
                <a:solidFill>
                  <a:schemeClr val="bg1"/>
                </a:solidFill>
                <a:latin typeface="+mn-lt"/>
              </a:rPr>
            </a:br>
            <a:endParaRPr lang="ca-ES" sz="12300" b="1">
              <a:solidFill>
                <a:schemeClr val="bg1"/>
              </a:solidFill>
              <a:latin typeface="+mn-lt"/>
              <a:cs typeface="Times New Roman" panose="02020603050405020304" pitchFamily="18" charset="0"/>
            </a:endParaRPr>
          </a:p>
        </p:txBody>
      </p:sp>
      <p:pic>
        <p:nvPicPr>
          <p:cNvPr id="6" name="Gráfico 5" descr="bolas de harvey 100%">
            <a:extLst>
              <a:ext uri="{FF2B5EF4-FFF2-40B4-BE49-F238E27FC236}">
                <a16:creationId xmlns:a16="http://schemas.microsoft.com/office/drawing/2014/main" id="{278F9DB9-0258-4151-94F6-A13FE1C24BD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782120" y="2467426"/>
            <a:ext cx="288815" cy="288815"/>
          </a:xfrm>
          <a:prstGeom prst="rect">
            <a:avLst/>
          </a:prstGeom>
        </p:spPr>
      </p:pic>
      <p:pic>
        <p:nvPicPr>
          <p:cNvPr id="7" name="Gráfico 6" descr="bolas de harvey 100%">
            <a:extLst>
              <a:ext uri="{FF2B5EF4-FFF2-40B4-BE49-F238E27FC236}">
                <a16:creationId xmlns:a16="http://schemas.microsoft.com/office/drawing/2014/main" id="{182299CD-F1D8-45E5-B205-816E2D1EBD1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782120" y="1928996"/>
            <a:ext cx="288815" cy="288815"/>
          </a:xfrm>
          <a:prstGeom prst="rect">
            <a:avLst/>
          </a:prstGeom>
        </p:spPr>
      </p:pic>
      <p:pic>
        <p:nvPicPr>
          <p:cNvPr id="8" name="Gráfico 7" descr="bolas de harvey 100%">
            <a:extLst>
              <a:ext uri="{FF2B5EF4-FFF2-40B4-BE49-F238E27FC236}">
                <a16:creationId xmlns:a16="http://schemas.microsoft.com/office/drawing/2014/main" id="{B97C4C38-752D-4AC0-9CE9-83FF83670F3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782120" y="2983297"/>
            <a:ext cx="288815" cy="288815"/>
          </a:xfrm>
          <a:prstGeom prst="rect">
            <a:avLst/>
          </a:prstGeom>
        </p:spPr>
      </p:pic>
      <p:pic>
        <p:nvPicPr>
          <p:cNvPr id="9" name="Gráfico 8" descr="bolas de harvey 100%">
            <a:extLst>
              <a:ext uri="{FF2B5EF4-FFF2-40B4-BE49-F238E27FC236}">
                <a16:creationId xmlns:a16="http://schemas.microsoft.com/office/drawing/2014/main" id="{6AC7391B-319D-420A-AEB8-36E9B26FB2D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756117" y="3889247"/>
            <a:ext cx="288815" cy="288815"/>
          </a:xfrm>
          <a:prstGeom prst="rect">
            <a:avLst/>
          </a:prstGeom>
        </p:spPr>
      </p:pic>
      <p:pic>
        <p:nvPicPr>
          <p:cNvPr id="10" name="Gráfico 9" descr="bolas de harvey 100%">
            <a:extLst>
              <a:ext uri="{FF2B5EF4-FFF2-40B4-BE49-F238E27FC236}">
                <a16:creationId xmlns:a16="http://schemas.microsoft.com/office/drawing/2014/main" id="{C1361091-FFEB-4736-B016-D1F3721D7AA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756116" y="4781604"/>
            <a:ext cx="288815" cy="288815"/>
          </a:xfrm>
          <a:prstGeom prst="rect">
            <a:avLst/>
          </a:prstGeom>
        </p:spPr>
      </p:pic>
      <p:pic>
        <p:nvPicPr>
          <p:cNvPr id="5" name="Imagen 4" descr="Imagen que contiene rojo, vistiendo, hombre, blanco&#10;&#10;Descripción generada automáticamente">
            <a:extLst>
              <a:ext uri="{FF2B5EF4-FFF2-40B4-BE49-F238E27FC236}">
                <a16:creationId xmlns:a16="http://schemas.microsoft.com/office/drawing/2014/main" id="{A51963E0-B3B6-4AE4-8509-2D3F80A2086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082768" y="5153977"/>
            <a:ext cx="2381251" cy="1338263"/>
          </a:xfrm>
          <a:prstGeom prst="rect">
            <a:avLst/>
          </a:prstGeom>
        </p:spPr>
      </p:pic>
      <p:sp>
        <p:nvSpPr>
          <p:cNvPr id="11" name="Botón de acción: ir a inicio 10">
            <a:hlinkClick r:id="" action="ppaction://hlinkshowjump?jump=firstslide" highlightClick="1"/>
            <a:extLst>
              <a:ext uri="{FF2B5EF4-FFF2-40B4-BE49-F238E27FC236}">
                <a16:creationId xmlns:a16="http://schemas.microsoft.com/office/drawing/2014/main" id="{E89C3490-899E-48D8-961F-4A063882852F}"/>
              </a:ext>
            </a:extLst>
          </p:cNvPr>
          <p:cNvSpPr/>
          <p:nvPr/>
        </p:nvSpPr>
        <p:spPr>
          <a:xfrm>
            <a:off x="11296357" y="5927746"/>
            <a:ext cx="745902" cy="739306"/>
          </a:xfrm>
          <a:prstGeom prst="actionButtonHom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a-ES"/>
          </a:p>
        </p:txBody>
      </p:sp>
    </p:spTree>
    <p:extLst>
      <p:ext uri="{BB962C8B-B14F-4D97-AF65-F5344CB8AC3E}">
        <p14:creationId xmlns:p14="http://schemas.microsoft.com/office/powerpoint/2010/main" val="683228132"/>
      </p:ext>
    </p:extLst>
  </p:cSld>
  <p:clrMapOvr>
    <a:masterClrMapping/>
  </p:clrMapOvr>
  <mc:AlternateContent xmlns:mc="http://schemas.openxmlformats.org/markup-compatibility/2006">
    <mc:Choice xmlns:p14="http://schemas.microsoft.com/office/powerpoint/2010/main" Requires="p14">
      <p:transition spd="slow" p14:dur="2000">
        <p14:vortex dir="r"/>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21AE3E0F-088F-44CC-AB17-5F8F1C018C49}"/>
              </a:ext>
            </a:extLst>
          </p:cNvPr>
          <p:cNvSpPr>
            <a:spLocks noGrp="1"/>
          </p:cNvSpPr>
          <p:nvPr>
            <p:ph idx="1"/>
          </p:nvPr>
        </p:nvSpPr>
        <p:spPr>
          <a:xfrm>
            <a:off x="1625822" y="1659989"/>
            <a:ext cx="9164097" cy="4754879"/>
          </a:xfrm>
        </p:spPr>
        <p:txBody>
          <a:bodyPr>
            <a:normAutofit/>
          </a:bodyPr>
          <a:lstStyle/>
          <a:p>
            <a:pPr marL="0" indent="0">
              <a:buNone/>
            </a:pPr>
            <a:r>
              <a:rPr lang="ca-ES">
                <a:solidFill>
                  <a:schemeClr val="bg1"/>
                </a:solidFill>
              </a:rPr>
              <a:t>   La consola va dirigida a un públic de l’entorn familiar, de l’entreteniment en grup i més reduïdament a l’entreteniment individual.</a:t>
            </a:r>
          </a:p>
          <a:p>
            <a:pPr marL="0" indent="0">
              <a:buNone/>
            </a:pPr>
            <a:r>
              <a:rPr lang="ca-ES">
                <a:solidFill>
                  <a:schemeClr val="bg1"/>
                </a:solidFill>
              </a:rPr>
              <a:t>   Per a </a:t>
            </a:r>
            <a:r>
              <a:rPr lang="es-ES">
                <a:solidFill>
                  <a:schemeClr val="bg1"/>
                </a:solidFill>
              </a:rPr>
              <a:t>diversos </a:t>
            </a:r>
            <a:r>
              <a:rPr lang="es-ES" err="1">
                <a:solidFill>
                  <a:schemeClr val="bg1"/>
                </a:solidFill>
              </a:rPr>
              <a:t>perfils</a:t>
            </a:r>
            <a:r>
              <a:rPr lang="es-ES">
                <a:solidFill>
                  <a:schemeClr val="bg1"/>
                </a:solidFill>
              </a:rPr>
              <a:t> que </a:t>
            </a:r>
            <a:r>
              <a:rPr lang="es-ES" err="1">
                <a:solidFill>
                  <a:schemeClr val="bg1"/>
                </a:solidFill>
              </a:rPr>
              <a:t>tenen</a:t>
            </a:r>
            <a:r>
              <a:rPr lang="es-ES">
                <a:solidFill>
                  <a:schemeClr val="bg1"/>
                </a:solidFill>
              </a:rPr>
              <a:t> en </a:t>
            </a:r>
            <a:r>
              <a:rPr lang="es-ES" err="1">
                <a:solidFill>
                  <a:schemeClr val="bg1"/>
                </a:solidFill>
              </a:rPr>
              <a:t>comú</a:t>
            </a:r>
            <a:r>
              <a:rPr lang="es-ES">
                <a:solidFill>
                  <a:schemeClr val="bg1"/>
                </a:solidFill>
              </a:rPr>
              <a:t> que </a:t>
            </a:r>
            <a:r>
              <a:rPr lang="es-ES" err="1">
                <a:solidFill>
                  <a:schemeClr val="bg1"/>
                </a:solidFill>
              </a:rPr>
              <a:t>tots</a:t>
            </a:r>
            <a:r>
              <a:rPr lang="es-ES">
                <a:solidFill>
                  <a:schemeClr val="bg1"/>
                </a:solidFill>
              </a:rPr>
              <a:t> </a:t>
            </a:r>
            <a:r>
              <a:rPr lang="es-ES" err="1">
                <a:solidFill>
                  <a:schemeClr val="bg1"/>
                </a:solidFill>
              </a:rPr>
              <a:t>són</a:t>
            </a:r>
            <a:r>
              <a:rPr lang="es-ES">
                <a:solidFill>
                  <a:schemeClr val="bg1"/>
                </a:solidFill>
              </a:rPr>
              <a:t> </a:t>
            </a:r>
            <a:r>
              <a:rPr lang="es-ES" err="1">
                <a:solidFill>
                  <a:schemeClr val="bg1"/>
                </a:solidFill>
              </a:rPr>
              <a:t>d’una</a:t>
            </a:r>
            <a:r>
              <a:rPr lang="es-ES">
                <a:solidFill>
                  <a:schemeClr val="bg1"/>
                </a:solidFill>
              </a:rPr>
              <a:t> </a:t>
            </a:r>
            <a:r>
              <a:rPr lang="es-ES" err="1">
                <a:solidFill>
                  <a:schemeClr val="bg1"/>
                </a:solidFill>
              </a:rPr>
              <a:t>classe</a:t>
            </a:r>
            <a:r>
              <a:rPr lang="es-ES">
                <a:solidFill>
                  <a:schemeClr val="bg1"/>
                </a:solidFill>
              </a:rPr>
              <a:t> social </a:t>
            </a:r>
            <a:r>
              <a:rPr lang="es-ES" err="1">
                <a:solidFill>
                  <a:schemeClr val="bg1"/>
                </a:solidFill>
              </a:rPr>
              <a:t>més</a:t>
            </a:r>
            <a:r>
              <a:rPr lang="es-ES">
                <a:solidFill>
                  <a:schemeClr val="bg1"/>
                </a:solidFill>
              </a:rPr>
              <a:t> o </a:t>
            </a:r>
            <a:r>
              <a:rPr lang="es-ES" err="1">
                <a:solidFill>
                  <a:schemeClr val="bg1"/>
                </a:solidFill>
              </a:rPr>
              <a:t>menys</a:t>
            </a:r>
            <a:r>
              <a:rPr lang="es-ES">
                <a:solidFill>
                  <a:schemeClr val="bg1"/>
                </a:solidFill>
              </a:rPr>
              <a:t> acomodada.</a:t>
            </a:r>
          </a:p>
          <a:p>
            <a:pPr marL="0" indent="0">
              <a:buNone/>
            </a:pPr>
            <a:r>
              <a:rPr lang="ca-ES">
                <a:solidFill>
                  <a:schemeClr val="bg1"/>
                </a:solidFill>
              </a:rPr>
              <a:t>   Perfils particulars: Pares / Fills de les famílies, on els fills són nens o encara </a:t>
            </a:r>
            <a:r>
              <a:rPr lang="ca-ES" err="1">
                <a:solidFill>
                  <a:schemeClr val="bg1"/>
                </a:solidFill>
              </a:rPr>
              <a:t>preadolescents</a:t>
            </a:r>
            <a:r>
              <a:rPr lang="ca-ES">
                <a:solidFill>
                  <a:schemeClr val="bg1"/>
                </a:solidFill>
              </a:rPr>
              <a:t>; Joves que els agrada jugar amb la colla d’amics o bé que els agrada jugar sols; i adults amb una edat menor de 40 anys.</a:t>
            </a:r>
            <a:endParaRPr lang="es-ES">
              <a:solidFill>
                <a:schemeClr val="bg1"/>
              </a:solidFill>
            </a:endParaRPr>
          </a:p>
        </p:txBody>
      </p:sp>
      <p:sp>
        <p:nvSpPr>
          <p:cNvPr id="4" name="Título 1">
            <a:extLst>
              <a:ext uri="{FF2B5EF4-FFF2-40B4-BE49-F238E27FC236}">
                <a16:creationId xmlns:a16="http://schemas.microsoft.com/office/drawing/2014/main" id="{4A34D0CD-59CB-4D1C-9774-54553D70120F}"/>
              </a:ext>
            </a:extLst>
          </p:cNvPr>
          <p:cNvSpPr txBox="1">
            <a:spLocks/>
          </p:cNvSpPr>
          <p:nvPr/>
        </p:nvSpPr>
        <p:spPr>
          <a:xfrm>
            <a:off x="1756117" y="681037"/>
            <a:ext cx="8679766" cy="978952"/>
          </a:xfrm>
          <a:prstGeom prst="rect">
            <a:avLst/>
          </a:prstGeom>
          <a:ln>
            <a:solidFill>
              <a:schemeClr val="bg1"/>
            </a:solidFill>
          </a:ln>
        </p:spPr>
        <p:txBody>
          <a:bodyPr vert="horz" lIns="91440" tIns="45720" rIns="91440" bIns="45720" rtlCol="0" anchor="ctr">
            <a:normAutofit fontScale="2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s-ES" sz="4000" b="1">
              <a:solidFill>
                <a:schemeClr val="bg1"/>
              </a:solidFill>
            </a:endParaRPr>
          </a:p>
          <a:p>
            <a:pPr algn="ctr"/>
            <a:endParaRPr lang="es-ES" sz="1000" b="1">
              <a:solidFill>
                <a:schemeClr val="bg1"/>
              </a:solidFill>
              <a:latin typeface="+mn-lt"/>
            </a:endParaRPr>
          </a:p>
          <a:p>
            <a:pPr algn="ctr"/>
            <a:endParaRPr lang="es-ES" sz="1000" b="1">
              <a:solidFill>
                <a:schemeClr val="bg1"/>
              </a:solidFill>
              <a:latin typeface="+mn-lt"/>
            </a:endParaRPr>
          </a:p>
          <a:p>
            <a:pPr algn="ctr"/>
            <a:endParaRPr lang="es-ES" sz="1000" b="1">
              <a:solidFill>
                <a:schemeClr val="bg1"/>
              </a:solidFill>
              <a:latin typeface="+mn-lt"/>
            </a:endParaRPr>
          </a:p>
          <a:p>
            <a:pPr algn="ctr"/>
            <a:endParaRPr lang="es-ES" sz="1000" b="1">
              <a:solidFill>
                <a:schemeClr val="bg1"/>
              </a:solidFill>
              <a:latin typeface="+mn-lt"/>
            </a:endParaRPr>
          </a:p>
          <a:p>
            <a:pPr algn="ctr"/>
            <a:endParaRPr lang="es-ES" sz="1000" b="1">
              <a:solidFill>
                <a:schemeClr val="bg1"/>
              </a:solidFill>
              <a:latin typeface="+mn-lt"/>
            </a:endParaRPr>
          </a:p>
          <a:p>
            <a:pPr algn="ctr"/>
            <a:endParaRPr lang="es-ES" sz="1000" b="1">
              <a:solidFill>
                <a:schemeClr val="bg1"/>
              </a:solidFill>
              <a:latin typeface="+mn-lt"/>
            </a:endParaRPr>
          </a:p>
          <a:p>
            <a:pPr algn="ctr"/>
            <a:endParaRPr lang="es-ES" sz="1000" b="1">
              <a:solidFill>
                <a:schemeClr val="bg1"/>
              </a:solidFill>
              <a:latin typeface="+mn-lt"/>
            </a:endParaRPr>
          </a:p>
          <a:p>
            <a:pPr algn="ctr"/>
            <a:endParaRPr lang="es-ES" sz="1100" b="1">
              <a:solidFill>
                <a:schemeClr val="bg1"/>
              </a:solidFill>
              <a:latin typeface="+mn-lt"/>
            </a:endParaRPr>
          </a:p>
          <a:p>
            <a:pPr algn="ctr"/>
            <a:endParaRPr lang="es-ES" sz="1100" b="1">
              <a:solidFill>
                <a:schemeClr val="bg1"/>
              </a:solidFill>
              <a:latin typeface="+mn-lt"/>
            </a:endParaRPr>
          </a:p>
          <a:p>
            <a:pPr algn="ctr"/>
            <a:endParaRPr lang="es-ES" sz="1100" b="1">
              <a:solidFill>
                <a:schemeClr val="bg1"/>
              </a:solidFill>
              <a:latin typeface="+mn-lt"/>
            </a:endParaRPr>
          </a:p>
          <a:p>
            <a:pPr algn="ctr"/>
            <a:r>
              <a:rPr lang="es-ES" sz="16000" b="1" err="1">
                <a:solidFill>
                  <a:schemeClr val="bg1"/>
                </a:solidFill>
                <a:latin typeface="+mn-lt"/>
              </a:rPr>
              <a:t>Segment</a:t>
            </a:r>
            <a:r>
              <a:rPr lang="es-ES" sz="16000" b="1">
                <a:solidFill>
                  <a:schemeClr val="bg1"/>
                </a:solidFill>
                <a:latin typeface="+mn-lt"/>
              </a:rPr>
              <a:t> de la </a:t>
            </a:r>
            <a:r>
              <a:rPr lang="es-ES" sz="16000" b="1" err="1">
                <a:solidFill>
                  <a:schemeClr val="bg1"/>
                </a:solidFill>
                <a:latin typeface="+mn-lt"/>
              </a:rPr>
              <a:t>població</a:t>
            </a:r>
            <a:r>
              <a:rPr lang="es-ES" sz="16000" b="1">
                <a:solidFill>
                  <a:schemeClr val="bg1"/>
                </a:solidFill>
                <a:latin typeface="+mn-lt"/>
              </a:rPr>
              <a:t> al que es </a:t>
            </a:r>
            <a:r>
              <a:rPr lang="es-ES" sz="16000" b="1" err="1">
                <a:solidFill>
                  <a:schemeClr val="bg1"/>
                </a:solidFill>
                <a:latin typeface="+mn-lt"/>
              </a:rPr>
              <a:t>dirigeix</a:t>
            </a:r>
            <a:br>
              <a:rPr lang="es-ES" sz="12300" b="1">
                <a:solidFill>
                  <a:schemeClr val="bg1"/>
                </a:solidFill>
                <a:latin typeface="+mn-lt"/>
              </a:rPr>
            </a:br>
            <a:endParaRPr lang="ca-ES" sz="12300" b="1">
              <a:solidFill>
                <a:schemeClr val="bg1"/>
              </a:solidFill>
              <a:latin typeface="+mn-lt"/>
              <a:cs typeface="Times New Roman" panose="02020603050405020304" pitchFamily="18" charset="0"/>
            </a:endParaRPr>
          </a:p>
        </p:txBody>
      </p:sp>
      <p:pic>
        <p:nvPicPr>
          <p:cNvPr id="6" name="Gráfico 5" descr="bolas de harvey 100%">
            <a:extLst>
              <a:ext uri="{FF2B5EF4-FFF2-40B4-BE49-F238E27FC236}">
                <a16:creationId xmlns:a16="http://schemas.microsoft.com/office/drawing/2014/main" id="{278F9DB9-0258-4151-94F6-A13FE1C24BD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668402" y="1756811"/>
            <a:ext cx="288815" cy="288815"/>
          </a:xfrm>
          <a:prstGeom prst="rect">
            <a:avLst/>
          </a:prstGeom>
        </p:spPr>
      </p:pic>
      <p:pic>
        <p:nvPicPr>
          <p:cNvPr id="7" name="Gráfico 6" descr="bolas de harvey 100%">
            <a:extLst>
              <a:ext uri="{FF2B5EF4-FFF2-40B4-BE49-F238E27FC236}">
                <a16:creationId xmlns:a16="http://schemas.microsoft.com/office/drawing/2014/main" id="{182299CD-F1D8-45E5-B205-816E2D1EBD1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668407" y="3017734"/>
            <a:ext cx="288815" cy="288815"/>
          </a:xfrm>
          <a:prstGeom prst="rect">
            <a:avLst/>
          </a:prstGeom>
        </p:spPr>
      </p:pic>
      <p:pic>
        <p:nvPicPr>
          <p:cNvPr id="10" name="Gráfico 9" descr="bolas de harvey 100%">
            <a:extLst>
              <a:ext uri="{FF2B5EF4-FFF2-40B4-BE49-F238E27FC236}">
                <a16:creationId xmlns:a16="http://schemas.microsoft.com/office/drawing/2014/main" id="{0FB4B639-548A-4FC0-BE9D-675BA3FC267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638890" y="3893020"/>
            <a:ext cx="288815" cy="288815"/>
          </a:xfrm>
          <a:prstGeom prst="rect">
            <a:avLst/>
          </a:prstGeom>
        </p:spPr>
      </p:pic>
      <p:pic>
        <p:nvPicPr>
          <p:cNvPr id="5" name="Imagen 4" descr="Imagen que contiene persona, ventana, niño, joven&#10;&#10;Descripción generada automáticamente">
            <a:extLst>
              <a:ext uri="{FF2B5EF4-FFF2-40B4-BE49-F238E27FC236}">
                <a16:creationId xmlns:a16="http://schemas.microsoft.com/office/drawing/2014/main" id="{FF5AD8C0-2E3B-414D-B54B-2067E946124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210414" y="5357802"/>
            <a:ext cx="2363372" cy="1232003"/>
          </a:xfrm>
          <a:prstGeom prst="rect">
            <a:avLst/>
          </a:prstGeom>
        </p:spPr>
      </p:pic>
      <p:pic>
        <p:nvPicPr>
          <p:cNvPr id="9" name="Imagen 8" descr="Grupo de personas sentadas&#10;&#10;Descripción generada automáticamente">
            <a:extLst>
              <a:ext uri="{FF2B5EF4-FFF2-40B4-BE49-F238E27FC236}">
                <a16:creationId xmlns:a16="http://schemas.microsoft.com/office/drawing/2014/main" id="{F66BF845-522C-47CD-95FB-283CF38D8A4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697417" y="5357803"/>
            <a:ext cx="2363371" cy="1232003"/>
          </a:xfrm>
          <a:prstGeom prst="rect">
            <a:avLst/>
          </a:prstGeom>
        </p:spPr>
      </p:pic>
      <p:pic>
        <p:nvPicPr>
          <p:cNvPr id="12" name="Imagen 11" descr="Imagen que contiene interior, persona, jugando, cuarto&#10;&#10;Descripción generada automáticamente">
            <a:extLst>
              <a:ext uri="{FF2B5EF4-FFF2-40B4-BE49-F238E27FC236}">
                <a16:creationId xmlns:a16="http://schemas.microsoft.com/office/drawing/2014/main" id="{76800A81-28B0-4159-9256-AD2B1A72EF7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356637" y="5357802"/>
            <a:ext cx="2191154" cy="1232524"/>
          </a:xfrm>
          <a:prstGeom prst="rect">
            <a:avLst/>
          </a:prstGeom>
        </p:spPr>
      </p:pic>
      <p:pic>
        <p:nvPicPr>
          <p:cNvPr id="14" name="Imagen 13" descr="Imagen que contiene persona, interior, hombre, laptop&#10;&#10;Descripción generada automáticamente">
            <a:extLst>
              <a:ext uri="{FF2B5EF4-FFF2-40B4-BE49-F238E27FC236}">
                <a16:creationId xmlns:a16="http://schemas.microsoft.com/office/drawing/2014/main" id="{349A12C2-F0BC-4E31-8061-70F3D3EFD217}"/>
              </a:ext>
            </a:extLst>
          </p:cNvPr>
          <p:cNvPicPr>
            <a:picLocks noChangeAspect="1"/>
          </p:cNvPicPr>
          <p:nvPr/>
        </p:nvPicPr>
        <p:blipFill rotWithShape="1">
          <a:blip r:embed="rId10">
            <a:extLst>
              <a:ext uri="{28A0092B-C50C-407E-A947-70E740481C1C}">
                <a14:useLocalDpi xmlns:a14="http://schemas.microsoft.com/office/drawing/2010/main" val="0"/>
              </a:ext>
            </a:extLst>
          </a:blip>
          <a:srcRect l="11149" r="15818" b="42"/>
          <a:stretch/>
        </p:blipFill>
        <p:spPr>
          <a:xfrm>
            <a:off x="1638889" y="5357801"/>
            <a:ext cx="1568121" cy="1232003"/>
          </a:xfrm>
          <a:prstGeom prst="rect">
            <a:avLst/>
          </a:prstGeom>
        </p:spPr>
      </p:pic>
      <p:sp>
        <p:nvSpPr>
          <p:cNvPr id="15" name="Botón de acción: ir a inicio 14">
            <a:hlinkClick r:id="" action="ppaction://hlinkshowjump?jump=firstslide" highlightClick="1"/>
            <a:extLst>
              <a:ext uri="{FF2B5EF4-FFF2-40B4-BE49-F238E27FC236}">
                <a16:creationId xmlns:a16="http://schemas.microsoft.com/office/drawing/2014/main" id="{6496A341-30C4-40DB-B4F2-8DDE67B1C0F5}"/>
              </a:ext>
            </a:extLst>
          </p:cNvPr>
          <p:cNvSpPr/>
          <p:nvPr/>
        </p:nvSpPr>
        <p:spPr>
          <a:xfrm>
            <a:off x="11296357" y="5927746"/>
            <a:ext cx="745902" cy="739306"/>
          </a:xfrm>
          <a:prstGeom prst="actionButtonHom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a-ES"/>
          </a:p>
        </p:txBody>
      </p:sp>
    </p:spTree>
    <p:extLst>
      <p:ext uri="{BB962C8B-B14F-4D97-AF65-F5344CB8AC3E}">
        <p14:creationId xmlns:p14="http://schemas.microsoft.com/office/powerpoint/2010/main" val="2470695415"/>
      </p:ext>
    </p:extLst>
  </p:cSld>
  <p:clrMapOvr>
    <a:masterClrMapping/>
  </p:clrMapOvr>
  <mc:AlternateContent xmlns:mc="http://schemas.openxmlformats.org/markup-compatibility/2006">
    <mc:Choice xmlns:p14="http://schemas.microsoft.com/office/powerpoint/2010/main" Requires="p14">
      <p:transition spd="slow" p14:dur="2000">
        <p14:vortex dir="r"/>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21AE3E0F-088F-44CC-AB17-5F8F1C018C49}"/>
              </a:ext>
            </a:extLst>
          </p:cNvPr>
          <p:cNvSpPr>
            <a:spLocks noGrp="1"/>
          </p:cNvSpPr>
          <p:nvPr>
            <p:ph idx="1"/>
          </p:nvPr>
        </p:nvSpPr>
        <p:spPr>
          <a:xfrm>
            <a:off x="1756117" y="1863884"/>
            <a:ext cx="8679766" cy="4628356"/>
          </a:xfrm>
        </p:spPr>
        <p:txBody>
          <a:bodyPr>
            <a:normAutofit/>
          </a:bodyPr>
          <a:lstStyle/>
          <a:p>
            <a:r>
              <a:rPr lang="ca-ES">
                <a:solidFill>
                  <a:schemeClr val="bg1"/>
                </a:solidFill>
              </a:rPr>
              <a:t>Publicitat tradicional per tal d’arribar al públic general i, en concret, als pares dels xiquets.</a:t>
            </a:r>
          </a:p>
          <a:p>
            <a:r>
              <a:rPr lang="ca-ES">
                <a:solidFill>
                  <a:schemeClr val="bg1"/>
                </a:solidFill>
              </a:rPr>
              <a:t>L’ús de les xarxes socials per tal d’arribar, per una banda, a un públic juvenil, connectat i informat per aquests mitjans; i, per l’altra, als jugadors més entusiastes que estan al dia de l’actualitat de la indústria.</a:t>
            </a:r>
          </a:p>
          <a:p>
            <a:r>
              <a:rPr lang="ca-ES">
                <a:solidFill>
                  <a:schemeClr val="bg1"/>
                </a:solidFill>
              </a:rPr>
              <a:t>Amb aquests factors, </a:t>
            </a:r>
            <a:r>
              <a:rPr lang="ca-ES" err="1">
                <a:solidFill>
                  <a:schemeClr val="bg1"/>
                </a:solidFill>
              </a:rPr>
              <a:t>Nintendo</a:t>
            </a:r>
            <a:r>
              <a:rPr lang="ca-ES">
                <a:solidFill>
                  <a:schemeClr val="bg1"/>
                </a:solidFill>
              </a:rPr>
              <a:t> té una promoció molt assolida i que fa que tothom mínimament interessat en la indústria </a:t>
            </a:r>
            <a:r>
              <a:rPr lang="ca-ES" err="1">
                <a:solidFill>
                  <a:schemeClr val="bg1"/>
                </a:solidFill>
              </a:rPr>
              <a:t>conega</a:t>
            </a:r>
            <a:r>
              <a:rPr lang="ca-ES">
                <a:solidFill>
                  <a:schemeClr val="bg1"/>
                </a:solidFill>
              </a:rPr>
              <a:t> el seu producte. </a:t>
            </a:r>
          </a:p>
        </p:txBody>
      </p:sp>
      <p:sp>
        <p:nvSpPr>
          <p:cNvPr id="4" name="Título 1">
            <a:extLst>
              <a:ext uri="{FF2B5EF4-FFF2-40B4-BE49-F238E27FC236}">
                <a16:creationId xmlns:a16="http://schemas.microsoft.com/office/drawing/2014/main" id="{4A34D0CD-59CB-4D1C-9774-54553D70120F}"/>
              </a:ext>
            </a:extLst>
          </p:cNvPr>
          <p:cNvSpPr txBox="1">
            <a:spLocks/>
          </p:cNvSpPr>
          <p:nvPr/>
        </p:nvSpPr>
        <p:spPr>
          <a:xfrm>
            <a:off x="1756117" y="681037"/>
            <a:ext cx="8679766" cy="978952"/>
          </a:xfrm>
          <a:prstGeom prst="rect">
            <a:avLst/>
          </a:prstGeom>
          <a:ln>
            <a:solidFill>
              <a:schemeClr val="bg1"/>
            </a:solidFill>
          </a:ln>
        </p:spPr>
        <p:txBody>
          <a:bodyPr vert="horz" lIns="91440" tIns="45720" rIns="91440" bIns="45720" rtlCol="0" anchor="ctr">
            <a:normAutofit fontScale="2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s-ES" sz="4000" b="1">
              <a:solidFill>
                <a:schemeClr val="bg1"/>
              </a:solidFill>
            </a:endParaRPr>
          </a:p>
          <a:p>
            <a:pPr algn="ctr"/>
            <a:endParaRPr lang="es-ES" sz="1000" b="1">
              <a:solidFill>
                <a:schemeClr val="bg1"/>
              </a:solidFill>
              <a:latin typeface="+mn-lt"/>
            </a:endParaRPr>
          </a:p>
          <a:p>
            <a:pPr algn="ctr"/>
            <a:endParaRPr lang="es-ES" sz="1000" b="1">
              <a:solidFill>
                <a:schemeClr val="bg1"/>
              </a:solidFill>
              <a:latin typeface="+mn-lt"/>
            </a:endParaRPr>
          </a:p>
          <a:p>
            <a:pPr algn="ctr"/>
            <a:endParaRPr lang="es-ES" sz="1000" b="1">
              <a:solidFill>
                <a:schemeClr val="bg1"/>
              </a:solidFill>
              <a:latin typeface="+mn-lt"/>
            </a:endParaRPr>
          </a:p>
          <a:p>
            <a:pPr algn="ctr"/>
            <a:endParaRPr lang="es-ES" sz="1000" b="1">
              <a:solidFill>
                <a:schemeClr val="bg1"/>
              </a:solidFill>
              <a:latin typeface="+mn-lt"/>
            </a:endParaRPr>
          </a:p>
          <a:p>
            <a:pPr algn="ctr"/>
            <a:endParaRPr lang="es-ES" sz="1000" b="1">
              <a:solidFill>
                <a:schemeClr val="bg1"/>
              </a:solidFill>
              <a:latin typeface="+mn-lt"/>
            </a:endParaRPr>
          </a:p>
          <a:p>
            <a:pPr algn="ctr"/>
            <a:endParaRPr lang="es-ES" sz="1000" b="1">
              <a:solidFill>
                <a:schemeClr val="bg1"/>
              </a:solidFill>
              <a:latin typeface="+mn-lt"/>
            </a:endParaRPr>
          </a:p>
          <a:p>
            <a:pPr algn="ctr"/>
            <a:endParaRPr lang="es-ES" sz="1000" b="1">
              <a:solidFill>
                <a:schemeClr val="bg1"/>
              </a:solidFill>
              <a:latin typeface="+mn-lt"/>
            </a:endParaRPr>
          </a:p>
          <a:p>
            <a:pPr algn="ctr"/>
            <a:endParaRPr lang="es-ES" sz="1100" b="1">
              <a:solidFill>
                <a:schemeClr val="bg1"/>
              </a:solidFill>
              <a:latin typeface="+mn-lt"/>
            </a:endParaRPr>
          </a:p>
          <a:p>
            <a:pPr algn="ctr"/>
            <a:endParaRPr lang="es-ES" sz="1100" b="1">
              <a:solidFill>
                <a:schemeClr val="bg1"/>
              </a:solidFill>
              <a:latin typeface="+mn-lt"/>
            </a:endParaRPr>
          </a:p>
          <a:p>
            <a:pPr algn="ctr"/>
            <a:endParaRPr lang="es-ES" sz="1100" b="1">
              <a:solidFill>
                <a:schemeClr val="bg1"/>
              </a:solidFill>
              <a:latin typeface="+mn-lt"/>
            </a:endParaRPr>
          </a:p>
          <a:p>
            <a:pPr algn="ctr"/>
            <a:r>
              <a:rPr lang="es-ES" sz="16000" b="1">
                <a:solidFill>
                  <a:schemeClr val="bg1"/>
                </a:solidFill>
                <a:latin typeface="+mn-lt"/>
              </a:rPr>
              <a:t>Mitjans </a:t>
            </a:r>
            <a:r>
              <a:rPr lang="es-ES" sz="16000" b="1" err="1">
                <a:solidFill>
                  <a:schemeClr val="bg1"/>
                </a:solidFill>
                <a:latin typeface="+mn-lt"/>
              </a:rPr>
              <a:t>utilitzats</a:t>
            </a:r>
            <a:r>
              <a:rPr lang="es-ES" sz="16000" b="1">
                <a:solidFill>
                  <a:schemeClr val="bg1"/>
                </a:solidFill>
                <a:latin typeface="+mn-lt"/>
              </a:rPr>
              <a:t> per a la </a:t>
            </a:r>
            <a:r>
              <a:rPr lang="es-ES" sz="16000" b="1" err="1">
                <a:solidFill>
                  <a:schemeClr val="bg1"/>
                </a:solidFill>
                <a:latin typeface="+mn-lt"/>
              </a:rPr>
              <a:t>promoció</a:t>
            </a:r>
            <a:r>
              <a:rPr lang="es-ES" sz="16000" b="1">
                <a:solidFill>
                  <a:schemeClr val="bg1"/>
                </a:solidFill>
                <a:latin typeface="+mn-lt"/>
              </a:rPr>
              <a:t> del </a:t>
            </a:r>
            <a:r>
              <a:rPr lang="es-ES" sz="16000" b="1" err="1">
                <a:solidFill>
                  <a:schemeClr val="bg1"/>
                </a:solidFill>
                <a:latin typeface="+mn-lt"/>
              </a:rPr>
              <a:t>producte</a:t>
            </a:r>
            <a:br>
              <a:rPr lang="es-ES" sz="12300" b="1">
                <a:solidFill>
                  <a:schemeClr val="bg1"/>
                </a:solidFill>
                <a:latin typeface="+mn-lt"/>
              </a:rPr>
            </a:br>
            <a:endParaRPr lang="ca-ES" sz="12300" b="1">
              <a:solidFill>
                <a:schemeClr val="bg1"/>
              </a:solidFill>
              <a:latin typeface="+mn-lt"/>
              <a:cs typeface="Times New Roman" panose="02020603050405020304" pitchFamily="18" charset="0"/>
            </a:endParaRPr>
          </a:p>
        </p:txBody>
      </p:sp>
      <p:pic>
        <p:nvPicPr>
          <p:cNvPr id="6" name="Gráfico 5" descr="bolas de harvey 100%">
            <a:extLst>
              <a:ext uri="{FF2B5EF4-FFF2-40B4-BE49-F238E27FC236}">
                <a16:creationId xmlns:a16="http://schemas.microsoft.com/office/drawing/2014/main" id="{278F9DB9-0258-4151-94F6-A13FE1C24BD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782120" y="2846227"/>
            <a:ext cx="288815" cy="288815"/>
          </a:xfrm>
          <a:prstGeom prst="rect">
            <a:avLst/>
          </a:prstGeom>
        </p:spPr>
      </p:pic>
      <p:pic>
        <p:nvPicPr>
          <p:cNvPr id="7" name="Gráfico 6" descr="bolas de harvey 100%">
            <a:extLst>
              <a:ext uri="{FF2B5EF4-FFF2-40B4-BE49-F238E27FC236}">
                <a16:creationId xmlns:a16="http://schemas.microsoft.com/office/drawing/2014/main" id="{182299CD-F1D8-45E5-B205-816E2D1EBD1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782120" y="1928996"/>
            <a:ext cx="288815" cy="288815"/>
          </a:xfrm>
          <a:prstGeom prst="rect">
            <a:avLst/>
          </a:prstGeom>
        </p:spPr>
      </p:pic>
      <p:pic>
        <p:nvPicPr>
          <p:cNvPr id="8" name="Gráfico 7" descr="bolas de harvey 100%">
            <a:extLst>
              <a:ext uri="{FF2B5EF4-FFF2-40B4-BE49-F238E27FC236}">
                <a16:creationId xmlns:a16="http://schemas.microsoft.com/office/drawing/2014/main" id="{B97C4C38-752D-4AC0-9CE9-83FF83670F3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782120" y="4524826"/>
            <a:ext cx="288815" cy="288815"/>
          </a:xfrm>
          <a:prstGeom prst="rect">
            <a:avLst/>
          </a:prstGeom>
        </p:spPr>
      </p:pic>
      <p:pic>
        <p:nvPicPr>
          <p:cNvPr id="10" name="Imagen 9" descr="Imagen que contiene dibujo&#10;&#10;Descripción generada automáticamente">
            <a:extLst>
              <a:ext uri="{FF2B5EF4-FFF2-40B4-BE49-F238E27FC236}">
                <a16:creationId xmlns:a16="http://schemas.microsoft.com/office/drawing/2014/main" id="{EC13F540-E630-472B-9E31-A31F7F159104}"/>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10000" b="90000" l="10000" r="90000">
                        <a14:foregroundMark x1="59961" y1="36133" x2="59961" y2="36133"/>
                        <a14:foregroundMark x1="59961" y1="36133" x2="56836" y2="39063"/>
                        <a14:foregroundMark x1="56836" y1="39063" x2="52344" y2="55273"/>
                        <a14:foregroundMark x1="52344" y1="55273" x2="52344" y2="55469"/>
                        <a14:foregroundMark x1="48633" y1="56250" x2="70313" y2="55664"/>
                        <a14:foregroundMark x1="55859" y1="61328" x2="55078" y2="70313"/>
                        <a14:foregroundMark x1="55078" y1="73047" x2="54883" y2="74805"/>
                        <a14:foregroundMark x1="54688" y1="77344" x2="54688" y2="78516"/>
                        <a14:foregroundMark x1="54688" y1="80078" x2="54688" y2="81055"/>
                      </a14:backgroundRemoval>
                    </a14:imgEffect>
                  </a14:imgLayer>
                </a14:imgProps>
              </a:ext>
              <a:ext uri="{28A0092B-C50C-407E-A947-70E740481C1C}">
                <a14:useLocalDpi xmlns:a14="http://schemas.microsoft.com/office/drawing/2010/main" val="0"/>
              </a:ext>
            </a:extLst>
          </a:blip>
          <a:stretch>
            <a:fillRect/>
          </a:stretch>
        </p:blipFill>
        <p:spPr>
          <a:xfrm rot="20867129">
            <a:off x="2243259" y="5527441"/>
            <a:ext cx="1029910" cy="1029910"/>
          </a:xfrm>
          <a:prstGeom prst="rect">
            <a:avLst/>
          </a:prstGeom>
        </p:spPr>
      </p:pic>
      <p:pic>
        <p:nvPicPr>
          <p:cNvPr id="12" name="Imagen 11" descr="Imagen que contiene camiseta, dibujo&#10;&#10;Descripción generada automáticamente">
            <a:extLst>
              <a:ext uri="{FF2B5EF4-FFF2-40B4-BE49-F238E27FC236}">
                <a16:creationId xmlns:a16="http://schemas.microsoft.com/office/drawing/2014/main" id="{75BF0B0F-4F54-49FA-9ACC-D64B4E33E59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975738" y="5402902"/>
            <a:ext cx="2557978" cy="1278989"/>
          </a:xfrm>
          <a:prstGeom prst="rect">
            <a:avLst/>
          </a:prstGeom>
        </p:spPr>
      </p:pic>
      <p:pic>
        <p:nvPicPr>
          <p:cNvPr id="14" name="Imagen 13" descr="Imagen que contiene dibujo, reloj&#10;&#10;Descripción generada automáticamente">
            <a:extLst>
              <a:ext uri="{FF2B5EF4-FFF2-40B4-BE49-F238E27FC236}">
                <a16:creationId xmlns:a16="http://schemas.microsoft.com/office/drawing/2014/main" id="{FAEACA82-677E-4BAD-B041-E3502CFF2376}"/>
              </a:ext>
            </a:extLst>
          </p:cNvPr>
          <p:cNvPicPr>
            <a:picLocks noChangeAspect="1"/>
          </p:cNvPicPr>
          <p:nvPr/>
        </p:nvPicPr>
        <p:blipFill>
          <a:blip r:embed="rId10">
            <a:extLst>
              <a:ext uri="{BEBA8EAE-BF5A-486C-A8C5-ECC9F3942E4B}">
                <a14:imgProps xmlns:a14="http://schemas.microsoft.com/office/drawing/2010/main">
                  <a14:imgLayer r:embed="rId11">
                    <a14:imgEffect>
                      <a14:backgroundRemoval t="1154" b="98654" l="9889" r="90222">
                        <a14:foregroundMark x1="20889" y1="35385" x2="20889" y2="35385"/>
                        <a14:foregroundMark x1="20889" y1="35385" x2="25444" y2="44808"/>
                        <a14:foregroundMark x1="26556" y1="42115" x2="35222" y2="14423"/>
                        <a14:foregroundMark x1="30444" y1="16346" x2="61333" y2="7885"/>
                        <a14:foregroundMark x1="61333" y1="7885" x2="62889" y2="7885"/>
                        <a14:foregroundMark x1="67222" y1="22500" x2="72333" y2="37885"/>
                        <a14:foregroundMark x1="72333" y1="37885" x2="72444" y2="38077"/>
                        <a14:foregroundMark x1="76444" y1="42308" x2="81556" y2="20962"/>
                        <a14:foregroundMark x1="80111" y1="60192" x2="43444" y2="98846"/>
                        <a14:foregroundMark x1="43444" y1="98846" x2="43444" y2="98846"/>
                        <a14:foregroundMark x1="46889" y1="47692" x2="46889" y2="47692"/>
                        <a14:foregroundMark x1="48111" y1="48077" x2="52556" y2="48654"/>
                        <a14:foregroundMark x1="44000" y1="35577" x2="46556" y2="53654"/>
                        <a14:foregroundMark x1="46556" y1="53654" x2="46667" y2="53846"/>
                        <a14:foregroundMark x1="43889" y1="60769" x2="64111" y2="33462"/>
                        <a14:foregroundMark x1="64111" y1="33462" x2="65556" y2="32500"/>
                        <a14:foregroundMark x1="61111" y1="41346" x2="35889" y2="83269"/>
                        <a14:foregroundMark x1="37556" y1="1923" x2="47667" y2="769"/>
                        <a14:foregroundMark x1="47667" y1="769" x2="52333" y2="1923"/>
                        <a14:foregroundMark x1="52333" y1="1923" x2="57444" y2="1538"/>
                        <a14:foregroundMark x1="9889" y1="35000" x2="10000" y2="54615"/>
                        <a14:foregroundMark x1="48000" y1="43462" x2="57000" y2="29808"/>
                        <a14:foregroundMark x1="90333" y1="58846" x2="89444" y2="50962"/>
                        <a14:foregroundMark x1="89444" y1="50962" x2="90222" y2="37885"/>
                        <a14:foregroundMark x1="90222" y1="34423" x2="90000" y2="30577"/>
                        <a14:foregroundMark x1="90222" y1="65000" x2="90222" y2="67692"/>
                        <a14:foregroundMark x1="9889" y1="65000" x2="9889" y2="66154"/>
                        <a14:foregroundMark x1="9889" y1="34038" x2="9889" y2="32500"/>
                      </a14:backgroundRemoval>
                    </a14:imgEffect>
                  </a14:imgLayer>
                </a14:imgProps>
              </a:ext>
              <a:ext uri="{28A0092B-C50C-407E-A947-70E740481C1C}">
                <a14:useLocalDpi xmlns:a14="http://schemas.microsoft.com/office/drawing/2010/main" val="0"/>
              </a:ext>
            </a:extLst>
          </a:blip>
          <a:stretch>
            <a:fillRect/>
          </a:stretch>
        </p:blipFill>
        <p:spPr>
          <a:xfrm rot="923997">
            <a:off x="5360549" y="5724800"/>
            <a:ext cx="1124243" cy="649563"/>
          </a:xfrm>
          <a:prstGeom prst="rect">
            <a:avLst/>
          </a:prstGeom>
        </p:spPr>
      </p:pic>
      <p:pic>
        <p:nvPicPr>
          <p:cNvPr id="16" name="Imagen 15" descr="Imagen que contiene reloj, plato&#10;&#10;Descripción generada automáticamente">
            <a:extLst>
              <a:ext uri="{FF2B5EF4-FFF2-40B4-BE49-F238E27FC236}">
                <a16:creationId xmlns:a16="http://schemas.microsoft.com/office/drawing/2014/main" id="{130890D8-25C4-4CA5-BA3E-D80C6D754354}"/>
              </a:ext>
            </a:extLst>
          </p:cNvPr>
          <p:cNvPicPr>
            <a:picLocks noChangeAspect="1"/>
          </p:cNvPicPr>
          <p:nvPr/>
        </p:nvPicPr>
        <p:blipFill>
          <a:blip r:embed="rId12">
            <a:extLst>
              <a:ext uri="{BEBA8EAE-BF5A-486C-A8C5-ECC9F3942E4B}">
                <a14:imgProps xmlns:a14="http://schemas.microsoft.com/office/drawing/2010/main">
                  <a14:imgLayer r:embed="rId13">
                    <a14:imgEffect>
                      <a14:backgroundRemoval t="10000" b="90000" l="10000" r="90000">
                        <a14:foregroundMark x1="55217" y1="20375" x2="55217" y2="20375"/>
                        <a14:foregroundMark x1="60978" y1="22014" x2="60978" y2="22014"/>
                        <a14:foregroundMark x1="64674" y1="23888" x2="64674" y2="23888"/>
                        <a14:foregroundMark x1="65326" y1="50117" x2="65326" y2="50117"/>
                      </a14:backgroundRemoval>
                    </a14:imgEffect>
                  </a14:imgLayer>
                </a14:imgProps>
              </a:ext>
              <a:ext uri="{28A0092B-C50C-407E-A947-70E740481C1C}">
                <a14:useLocalDpi xmlns:a14="http://schemas.microsoft.com/office/drawing/2010/main" val="0"/>
              </a:ext>
            </a:extLst>
          </a:blip>
          <a:stretch>
            <a:fillRect/>
          </a:stretch>
        </p:blipFill>
        <p:spPr>
          <a:xfrm>
            <a:off x="6527750" y="5391966"/>
            <a:ext cx="2384136" cy="1106550"/>
          </a:xfrm>
          <a:prstGeom prst="rect">
            <a:avLst/>
          </a:prstGeom>
        </p:spPr>
      </p:pic>
      <p:pic>
        <p:nvPicPr>
          <p:cNvPr id="18" name="Imagen 17" descr="Imagen que contiene dibujo, alimentos&#10;&#10;Descripción generada automáticamente">
            <a:extLst>
              <a:ext uri="{FF2B5EF4-FFF2-40B4-BE49-F238E27FC236}">
                <a16:creationId xmlns:a16="http://schemas.microsoft.com/office/drawing/2014/main" id="{AF139DFB-32F9-4024-B6E0-ACFB0C0753BD}"/>
              </a:ext>
            </a:extLst>
          </p:cNvPr>
          <p:cNvPicPr>
            <a:picLocks noChangeAspect="1"/>
          </p:cNvPicPr>
          <p:nvPr/>
        </p:nvPicPr>
        <p:blipFill>
          <a:blip r:embed="rId14">
            <a:extLst>
              <a:ext uri="{BEBA8EAE-BF5A-486C-A8C5-ECC9F3942E4B}">
                <a14:imgProps xmlns:a14="http://schemas.microsoft.com/office/drawing/2010/main">
                  <a14:imgLayer r:embed="rId15">
                    <a14:imgEffect>
                      <a14:backgroundRemoval t="9600" b="90000" l="10000" r="90000">
                        <a14:foregroundMark x1="30583" y1="38800" x2="30583" y2="38800"/>
                        <a14:foregroundMark x1="30583" y1="38800" x2="29833" y2="50400"/>
                        <a14:foregroundMark x1="41500" y1="31600" x2="39167" y2="43867"/>
                        <a14:foregroundMark x1="47167" y1="44133" x2="50083" y2="44933"/>
                        <a14:foregroundMark x1="44167" y1="39333" x2="45333" y2="37333"/>
                        <a14:foregroundMark x1="45333" y1="37333" x2="51083" y2="37067"/>
                        <a14:foregroundMark x1="51083" y1="37067" x2="53917" y2="37333"/>
                        <a14:foregroundMark x1="54667" y1="37333" x2="55333" y2="50933"/>
                        <a14:foregroundMark x1="56333" y1="42000" x2="57250" y2="50400"/>
                        <a14:foregroundMark x1="57250" y1="50400" x2="55333" y2="59600"/>
                        <a14:foregroundMark x1="55333" y1="59600" x2="53250" y2="64400"/>
                        <a14:foregroundMark x1="55083" y1="56000" x2="42417" y2="59467"/>
                        <a14:foregroundMark x1="42417" y1="59467" x2="39333" y2="52000"/>
                        <a14:foregroundMark x1="39333" y1="52000" x2="42083" y2="43200"/>
                        <a14:foregroundMark x1="42083" y1="43200" x2="46250" y2="38400"/>
                        <a14:foregroundMark x1="46250" y1="38400" x2="46333" y2="38400"/>
                        <a14:foregroundMark x1="42750" y1="41467" x2="42250" y2="49067"/>
                        <a14:foregroundMark x1="42250" y1="49067" x2="44917" y2="54933"/>
                        <a14:foregroundMark x1="44917" y1="54933" x2="47000" y2="57067"/>
                        <a14:foregroundMark x1="59083" y1="27733" x2="59083" y2="33600"/>
                        <a14:foregroundMark x1="57000" y1="22800" x2="39667" y2="22533"/>
                        <a14:foregroundMark x1="39667" y1="22533" x2="35750" y2="26400"/>
                        <a14:foregroundMark x1="35750" y1="26400" x2="34750" y2="60267"/>
                        <a14:foregroundMark x1="34750" y1="60267" x2="36667" y2="66800"/>
                        <a14:foregroundMark x1="36667" y1="66800" x2="57083" y2="72667"/>
                        <a14:foregroundMark x1="57083" y1="72667" x2="61583" y2="69200"/>
                        <a14:foregroundMark x1="61583" y1="69200" x2="63833" y2="63200"/>
                        <a14:foregroundMark x1="63833" y1="63200" x2="64667" y2="39867"/>
                        <a14:foregroundMark x1="64667" y1="39867" x2="64250" y2="32800"/>
                        <a14:foregroundMark x1="64250" y1="32800" x2="62500" y2="25467"/>
                        <a14:foregroundMark x1="62500" y1="25467" x2="58750" y2="21200"/>
                        <a14:foregroundMark x1="58750" y1="21200" x2="56750" y2="22533"/>
                        <a14:foregroundMark x1="34417" y1="28267" x2="34333" y2="54133"/>
                        <a14:foregroundMark x1="36000" y1="67333" x2="47250" y2="73200"/>
                        <a14:foregroundMark x1="39417" y1="10000" x2="43833" y2="9600"/>
                        <a14:foregroundMark x1="43833" y1="9600" x2="58667" y2="9867"/>
                      </a14:backgroundRemoval>
                    </a14:imgEffect>
                  </a14:imgLayer>
                </a14:imgProps>
              </a:ext>
              <a:ext uri="{28A0092B-C50C-407E-A947-70E740481C1C}">
                <a14:useLocalDpi xmlns:a14="http://schemas.microsoft.com/office/drawing/2010/main" val="0"/>
              </a:ext>
            </a:extLst>
          </a:blip>
          <a:stretch>
            <a:fillRect/>
          </a:stretch>
        </p:blipFill>
        <p:spPr>
          <a:xfrm rot="20737620">
            <a:off x="8478939" y="5445422"/>
            <a:ext cx="1606815" cy="1004259"/>
          </a:xfrm>
          <a:prstGeom prst="rect">
            <a:avLst/>
          </a:prstGeom>
        </p:spPr>
      </p:pic>
      <p:sp>
        <p:nvSpPr>
          <p:cNvPr id="19" name="Botón de acción: ir a inicio 18">
            <a:hlinkClick r:id="" action="ppaction://hlinkshowjump?jump=firstslide" highlightClick="1"/>
            <a:extLst>
              <a:ext uri="{FF2B5EF4-FFF2-40B4-BE49-F238E27FC236}">
                <a16:creationId xmlns:a16="http://schemas.microsoft.com/office/drawing/2014/main" id="{89884828-3EC5-4890-B1E0-964C6F04B79A}"/>
              </a:ext>
            </a:extLst>
          </p:cNvPr>
          <p:cNvSpPr/>
          <p:nvPr/>
        </p:nvSpPr>
        <p:spPr>
          <a:xfrm>
            <a:off x="11296357" y="5927746"/>
            <a:ext cx="745902" cy="739306"/>
          </a:xfrm>
          <a:prstGeom prst="actionButtonHom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a-ES"/>
          </a:p>
        </p:txBody>
      </p:sp>
    </p:spTree>
    <p:extLst>
      <p:ext uri="{BB962C8B-B14F-4D97-AF65-F5344CB8AC3E}">
        <p14:creationId xmlns:p14="http://schemas.microsoft.com/office/powerpoint/2010/main" val="133810271"/>
      </p:ext>
    </p:extLst>
  </p:cSld>
  <p:clrMapOvr>
    <a:masterClrMapping/>
  </p:clrMapOvr>
  <mc:AlternateContent xmlns:mc="http://schemas.openxmlformats.org/markup-compatibility/2006">
    <mc:Choice xmlns:p14="http://schemas.microsoft.com/office/powerpoint/2010/main" Requires="p14">
      <p:transition spd="slow" p14:dur="2000">
        <p14:vortex dir="r"/>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descr="Imagen que contiene persona, interior, hombre, camioneta&#10;&#10;Descripción generada automáticamente">
            <a:extLst>
              <a:ext uri="{FF2B5EF4-FFF2-40B4-BE49-F238E27FC236}">
                <a16:creationId xmlns:a16="http://schemas.microsoft.com/office/drawing/2014/main" id="{094A594A-5E46-4A11-A709-FDF21C2937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67422" y="4927211"/>
            <a:ext cx="2447778" cy="1621301"/>
          </a:xfrm>
          <a:prstGeom prst="rect">
            <a:avLst/>
          </a:prstGeom>
        </p:spPr>
      </p:pic>
      <p:sp>
        <p:nvSpPr>
          <p:cNvPr id="3" name="Marcador de contenido 2">
            <a:extLst>
              <a:ext uri="{FF2B5EF4-FFF2-40B4-BE49-F238E27FC236}">
                <a16:creationId xmlns:a16="http://schemas.microsoft.com/office/drawing/2014/main" id="{21AE3E0F-088F-44CC-AB17-5F8F1C018C49}"/>
              </a:ext>
            </a:extLst>
          </p:cNvPr>
          <p:cNvSpPr>
            <a:spLocks noGrp="1"/>
          </p:cNvSpPr>
          <p:nvPr>
            <p:ph idx="1"/>
          </p:nvPr>
        </p:nvSpPr>
        <p:spPr>
          <a:xfrm>
            <a:off x="1756117" y="1863884"/>
            <a:ext cx="8679766" cy="4628356"/>
          </a:xfrm>
        </p:spPr>
        <p:txBody>
          <a:bodyPr>
            <a:normAutofit/>
          </a:bodyPr>
          <a:lstStyle/>
          <a:p>
            <a:r>
              <a:rPr lang="ca-ES">
                <a:solidFill>
                  <a:schemeClr val="bg1"/>
                </a:solidFill>
              </a:rPr>
              <a:t>Així i tot, aquesta empresa podria potenciar la creació de contingut multimèdia per part de creadors de contingut. L’empresa s’ha generat al llarg dels anys una mala fama amb els creadors de </a:t>
            </a:r>
            <a:r>
              <a:rPr lang="ca-ES" err="1">
                <a:solidFill>
                  <a:schemeClr val="bg1"/>
                </a:solidFill>
              </a:rPr>
              <a:t>Youtube</a:t>
            </a:r>
            <a:r>
              <a:rPr lang="ca-ES">
                <a:solidFill>
                  <a:schemeClr val="bg1"/>
                </a:solidFill>
              </a:rPr>
              <a:t>, </a:t>
            </a:r>
            <a:r>
              <a:rPr lang="ca-ES" err="1">
                <a:solidFill>
                  <a:schemeClr val="bg1"/>
                </a:solidFill>
              </a:rPr>
              <a:t>Twitch</a:t>
            </a:r>
            <a:r>
              <a:rPr lang="ca-ES">
                <a:solidFill>
                  <a:schemeClr val="bg1"/>
                </a:solidFill>
              </a:rPr>
              <a:t> o </a:t>
            </a:r>
            <a:r>
              <a:rPr lang="ca-ES" err="1">
                <a:solidFill>
                  <a:schemeClr val="bg1"/>
                </a:solidFill>
              </a:rPr>
              <a:t>Facebook</a:t>
            </a:r>
            <a:r>
              <a:rPr lang="ca-ES">
                <a:solidFill>
                  <a:schemeClr val="bg1"/>
                </a:solidFill>
              </a:rPr>
              <a:t> </a:t>
            </a:r>
            <a:r>
              <a:rPr lang="ca-ES" err="1">
                <a:solidFill>
                  <a:schemeClr val="bg1"/>
                </a:solidFill>
              </a:rPr>
              <a:t>Gaming</a:t>
            </a:r>
            <a:r>
              <a:rPr lang="ca-ES">
                <a:solidFill>
                  <a:schemeClr val="bg1"/>
                </a:solidFill>
              </a:rPr>
              <a:t>, entre altres, per l’abusiu de la seua política de Copyright respecte a la imatge que volen donar com a marca. Si </a:t>
            </a:r>
            <a:r>
              <a:rPr lang="ca-ES" err="1">
                <a:solidFill>
                  <a:schemeClr val="bg1"/>
                </a:solidFill>
              </a:rPr>
              <a:t>Nintendo</a:t>
            </a:r>
            <a:r>
              <a:rPr lang="ca-ES">
                <a:solidFill>
                  <a:schemeClr val="bg1"/>
                </a:solidFill>
              </a:rPr>
              <a:t> </a:t>
            </a:r>
            <a:r>
              <a:rPr lang="ca-ES" err="1">
                <a:solidFill>
                  <a:schemeClr val="bg1"/>
                </a:solidFill>
              </a:rPr>
              <a:t>donara</a:t>
            </a:r>
            <a:r>
              <a:rPr lang="ca-ES">
                <a:solidFill>
                  <a:schemeClr val="bg1"/>
                </a:solidFill>
              </a:rPr>
              <a:t> pas a utilitzar aquests mitjans de promoció, tindria un altre punt al seu favor.</a:t>
            </a:r>
          </a:p>
        </p:txBody>
      </p:sp>
      <p:sp>
        <p:nvSpPr>
          <p:cNvPr id="4" name="Título 1">
            <a:extLst>
              <a:ext uri="{FF2B5EF4-FFF2-40B4-BE49-F238E27FC236}">
                <a16:creationId xmlns:a16="http://schemas.microsoft.com/office/drawing/2014/main" id="{4A34D0CD-59CB-4D1C-9774-54553D70120F}"/>
              </a:ext>
            </a:extLst>
          </p:cNvPr>
          <p:cNvSpPr txBox="1">
            <a:spLocks/>
          </p:cNvSpPr>
          <p:nvPr/>
        </p:nvSpPr>
        <p:spPr>
          <a:xfrm>
            <a:off x="1756117" y="681037"/>
            <a:ext cx="8679766" cy="978952"/>
          </a:xfrm>
          <a:prstGeom prst="rect">
            <a:avLst/>
          </a:prstGeom>
          <a:ln>
            <a:solidFill>
              <a:schemeClr val="bg1"/>
            </a:solidFill>
          </a:ln>
        </p:spPr>
        <p:txBody>
          <a:bodyPr vert="horz" lIns="91440" tIns="45720" rIns="91440" bIns="45720" rtlCol="0" anchor="ctr">
            <a:normAutofit fontScale="2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s-ES" sz="4000" b="1">
              <a:solidFill>
                <a:schemeClr val="bg1"/>
              </a:solidFill>
            </a:endParaRPr>
          </a:p>
          <a:p>
            <a:pPr algn="ctr"/>
            <a:endParaRPr lang="es-ES" sz="1000" b="1">
              <a:solidFill>
                <a:schemeClr val="bg1"/>
              </a:solidFill>
              <a:latin typeface="+mn-lt"/>
            </a:endParaRPr>
          </a:p>
          <a:p>
            <a:pPr algn="ctr"/>
            <a:endParaRPr lang="es-ES" sz="1000" b="1">
              <a:solidFill>
                <a:schemeClr val="bg1"/>
              </a:solidFill>
              <a:latin typeface="+mn-lt"/>
            </a:endParaRPr>
          </a:p>
          <a:p>
            <a:pPr algn="ctr"/>
            <a:endParaRPr lang="es-ES" sz="1000" b="1">
              <a:solidFill>
                <a:schemeClr val="bg1"/>
              </a:solidFill>
              <a:latin typeface="+mn-lt"/>
            </a:endParaRPr>
          </a:p>
          <a:p>
            <a:pPr algn="ctr"/>
            <a:endParaRPr lang="es-ES" sz="1000" b="1">
              <a:solidFill>
                <a:schemeClr val="bg1"/>
              </a:solidFill>
              <a:latin typeface="+mn-lt"/>
            </a:endParaRPr>
          </a:p>
          <a:p>
            <a:pPr algn="ctr"/>
            <a:endParaRPr lang="es-ES" sz="1000" b="1">
              <a:solidFill>
                <a:schemeClr val="bg1"/>
              </a:solidFill>
              <a:latin typeface="+mn-lt"/>
            </a:endParaRPr>
          </a:p>
          <a:p>
            <a:pPr algn="ctr"/>
            <a:endParaRPr lang="es-ES" sz="1000" b="1">
              <a:solidFill>
                <a:schemeClr val="bg1"/>
              </a:solidFill>
              <a:latin typeface="+mn-lt"/>
            </a:endParaRPr>
          </a:p>
          <a:p>
            <a:pPr algn="ctr"/>
            <a:endParaRPr lang="es-ES" sz="1000" b="1">
              <a:solidFill>
                <a:schemeClr val="bg1"/>
              </a:solidFill>
              <a:latin typeface="+mn-lt"/>
            </a:endParaRPr>
          </a:p>
          <a:p>
            <a:pPr algn="ctr"/>
            <a:endParaRPr lang="es-ES" sz="1100" b="1">
              <a:solidFill>
                <a:schemeClr val="bg1"/>
              </a:solidFill>
              <a:latin typeface="+mn-lt"/>
            </a:endParaRPr>
          </a:p>
          <a:p>
            <a:pPr algn="ctr"/>
            <a:endParaRPr lang="es-ES" sz="1100" b="1">
              <a:solidFill>
                <a:schemeClr val="bg1"/>
              </a:solidFill>
              <a:latin typeface="+mn-lt"/>
            </a:endParaRPr>
          </a:p>
          <a:p>
            <a:pPr algn="ctr"/>
            <a:endParaRPr lang="es-ES" sz="1100" b="1">
              <a:solidFill>
                <a:schemeClr val="bg1"/>
              </a:solidFill>
              <a:latin typeface="+mn-lt"/>
            </a:endParaRPr>
          </a:p>
          <a:p>
            <a:pPr algn="ctr"/>
            <a:endParaRPr lang="es-ES" sz="1100" b="1">
              <a:solidFill>
                <a:schemeClr val="bg1"/>
              </a:solidFill>
            </a:endParaRPr>
          </a:p>
          <a:p>
            <a:pPr algn="ctr"/>
            <a:endParaRPr lang="es-ES" sz="1050" b="1">
              <a:solidFill>
                <a:schemeClr val="bg1"/>
              </a:solidFill>
            </a:endParaRPr>
          </a:p>
          <a:p>
            <a:pPr algn="ctr"/>
            <a:endParaRPr lang="es-ES" sz="1050" b="1">
              <a:solidFill>
                <a:schemeClr val="bg1"/>
              </a:solidFill>
            </a:endParaRPr>
          </a:p>
          <a:p>
            <a:pPr algn="ctr"/>
            <a:endParaRPr lang="es-ES" sz="1050" b="1">
              <a:solidFill>
                <a:schemeClr val="bg1"/>
              </a:solidFill>
            </a:endParaRPr>
          </a:p>
          <a:p>
            <a:pPr algn="ctr"/>
            <a:r>
              <a:rPr lang="es-ES" sz="16000" b="1">
                <a:solidFill>
                  <a:schemeClr val="bg1"/>
                </a:solidFill>
                <a:latin typeface="+mn-lt"/>
              </a:rPr>
              <a:t>Mitjans </a:t>
            </a:r>
            <a:r>
              <a:rPr lang="es-ES" sz="16000" b="1" err="1">
                <a:solidFill>
                  <a:schemeClr val="bg1"/>
                </a:solidFill>
                <a:latin typeface="+mn-lt"/>
              </a:rPr>
              <a:t>utilitzats</a:t>
            </a:r>
            <a:r>
              <a:rPr lang="es-ES" sz="16000" b="1">
                <a:solidFill>
                  <a:schemeClr val="bg1"/>
                </a:solidFill>
                <a:latin typeface="+mn-lt"/>
              </a:rPr>
              <a:t> per a la </a:t>
            </a:r>
            <a:r>
              <a:rPr lang="es-ES" sz="16000" b="1" err="1">
                <a:solidFill>
                  <a:schemeClr val="bg1"/>
                </a:solidFill>
                <a:latin typeface="+mn-lt"/>
              </a:rPr>
              <a:t>promoció</a:t>
            </a:r>
            <a:r>
              <a:rPr lang="es-ES" sz="16000" b="1">
                <a:solidFill>
                  <a:schemeClr val="bg1"/>
                </a:solidFill>
                <a:latin typeface="+mn-lt"/>
              </a:rPr>
              <a:t> del </a:t>
            </a:r>
            <a:r>
              <a:rPr lang="es-ES" sz="16000" b="1" err="1">
                <a:solidFill>
                  <a:schemeClr val="bg1"/>
                </a:solidFill>
                <a:latin typeface="+mn-lt"/>
              </a:rPr>
              <a:t>producte</a:t>
            </a:r>
            <a:br>
              <a:rPr lang="es-ES" sz="16000" b="1">
                <a:solidFill>
                  <a:schemeClr val="bg1"/>
                </a:solidFill>
                <a:latin typeface="+mn-lt"/>
              </a:rPr>
            </a:br>
            <a:endParaRPr lang="ca-ES" sz="16000" b="1">
              <a:solidFill>
                <a:schemeClr val="bg1"/>
              </a:solidFill>
              <a:latin typeface="+mn-lt"/>
              <a:cs typeface="Times New Roman" panose="02020603050405020304" pitchFamily="18" charset="0"/>
            </a:endParaRPr>
          </a:p>
        </p:txBody>
      </p:sp>
      <p:pic>
        <p:nvPicPr>
          <p:cNvPr id="6" name="Gráfico 5" descr="bolas de harvey 100%">
            <a:extLst>
              <a:ext uri="{FF2B5EF4-FFF2-40B4-BE49-F238E27FC236}">
                <a16:creationId xmlns:a16="http://schemas.microsoft.com/office/drawing/2014/main" id="{278F9DB9-0258-4151-94F6-A13FE1C24BD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756117" y="1977696"/>
            <a:ext cx="288815" cy="288815"/>
          </a:xfrm>
          <a:prstGeom prst="rect">
            <a:avLst/>
          </a:prstGeom>
        </p:spPr>
      </p:pic>
      <p:sp>
        <p:nvSpPr>
          <p:cNvPr id="7" name="Botón de acción: ir a inicio 6">
            <a:hlinkClick r:id="" action="ppaction://hlinkshowjump?jump=firstslide" highlightClick="1"/>
            <a:extLst>
              <a:ext uri="{FF2B5EF4-FFF2-40B4-BE49-F238E27FC236}">
                <a16:creationId xmlns:a16="http://schemas.microsoft.com/office/drawing/2014/main" id="{8828B6D2-61C5-4268-823E-08AAEB7EDBB0}"/>
              </a:ext>
            </a:extLst>
          </p:cNvPr>
          <p:cNvSpPr/>
          <p:nvPr/>
        </p:nvSpPr>
        <p:spPr>
          <a:xfrm>
            <a:off x="11296357" y="5927746"/>
            <a:ext cx="745902" cy="739306"/>
          </a:xfrm>
          <a:prstGeom prst="actionButtonHom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a-ES"/>
          </a:p>
        </p:txBody>
      </p:sp>
    </p:spTree>
    <p:extLst>
      <p:ext uri="{BB962C8B-B14F-4D97-AF65-F5344CB8AC3E}">
        <p14:creationId xmlns:p14="http://schemas.microsoft.com/office/powerpoint/2010/main" val="814298116"/>
      </p:ext>
    </p:extLst>
  </p:cSld>
  <p:clrMapOvr>
    <a:masterClrMapping/>
  </p:clrMapOvr>
  <mc:AlternateContent xmlns:mc="http://schemas.openxmlformats.org/markup-compatibility/2006">
    <mc:Choice xmlns:p14="http://schemas.microsoft.com/office/powerpoint/2010/main" Requires="p14">
      <p:transition spd="slow" p14:dur="2000">
        <p14:vortex dir="r"/>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21AE3E0F-088F-44CC-AB17-5F8F1C018C49}"/>
              </a:ext>
            </a:extLst>
          </p:cNvPr>
          <p:cNvSpPr>
            <a:spLocks noGrp="1"/>
          </p:cNvSpPr>
          <p:nvPr>
            <p:ph idx="1"/>
          </p:nvPr>
        </p:nvSpPr>
        <p:spPr>
          <a:xfrm>
            <a:off x="1756117" y="1863884"/>
            <a:ext cx="8679766" cy="4628356"/>
          </a:xfrm>
        </p:spPr>
        <p:txBody>
          <a:bodyPr>
            <a:normAutofit/>
          </a:bodyPr>
          <a:lstStyle/>
          <a:p>
            <a:r>
              <a:rPr lang="ca-ES">
                <a:solidFill>
                  <a:schemeClr val="bg1"/>
                </a:solidFill>
              </a:rPr>
              <a:t>Sí que considerem que la publicitat és eficaç perquè és una forma de donar a conèixer el producte a gran escala  i d’informar al públic de les seues condicions i característiques. Amb la publicitat busquem generar interès i transmetre un missatge. </a:t>
            </a:r>
          </a:p>
          <a:p>
            <a:r>
              <a:rPr lang="es-ES">
                <a:solidFill>
                  <a:schemeClr val="bg1"/>
                </a:solidFill>
              </a:rPr>
              <a:t>Nintendo, </a:t>
            </a:r>
            <a:r>
              <a:rPr lang="es-ES" err="1">
                <a:solidFill>
                  <a:schemeClr val="bg1"/>
                </a:solidFill>
              </a:rPr>
              <a:t>amb</a:t>
            </a:r>
            <a:r>
              <a:rPr lang="es-ES">
                <a:solidFill>
                  <a:schemeClr val="bg1"/>
                </a:solidFill>
              </a:rPr>
              <a:t> el primer </a:t>
            </a:r>
            <a:r>
              <a:rPr lang="es-ES" err="1">
                <a:solidFill>
                  <a:schemeClr val="bg1"/>
                </a:solidFill>
              </a:rPr>
              <a:t>anunci</a:t>
            </a:r>
            <a:r>
              <a:rPr lang="es-ES">
                <a:solidFill>
                  <a:schemeClr val="bg1"/>
                </a:solidFill>
              </a:rPr>
              <a:t> de la Nintendo </a:t>
            </a:r>
            <a:r>
              <a:rPr lang="es-ES" err="1">
                <a:solidFill>
                  <a:schemeClr val="bg1"/>
                </a:solidFill>
              </a:rPr>
              <a:t>Switch</a:t>
            </a:r>
            <a:r>
              <a:rPr lang="es-ES">
                <a:solidFill>
                  <a:schemeClr val="bg1"/>
                </a:solidFill>
              </a:rPr>
              <a:t> no va </a:t>
            </a:r>
            <a:r>
              <a:rPr lang="es-ES" err="1">
                <a:solidFill>
                  <a:schemeClr val="bg1"/>
                </a:solidFill>
              </a:rPr>
              <a:t>voler</a:t>
            </a:r>
            <a:r>
              <a:rPr lang="es-ES">
                <a:solidFill>
                  <a:schemeClr val="bg1"/>
                </a:solidFill>
              </a:rPr>
              <a:t> donar </a:t>
            </a:r>
            <a:r>
              <a:rPr lang="es-ES" err="1">
                <a:solidFill>
                  <a:schemeClr val="bg1"/>
                </a:solidFill>
              </a:rPr>
              <a:t>molta</a:t>
            </a:r>
            <a:r>
              <a:rPr lang="es-ES">
                <a:solidFill>
                  <a:schemeClr val="bg1"/>
                </a:solidFill>
              </a:rPr>
              <a:t> </a:t>
            </a:r>
            <a:r>
              <a:rPr lang="es-ES" err="1">
                <a:solidFill>
                  <a:schemeClr val="bg1"/>
                </a:solidFill>
              </a:rPr>
              <a:t>informació</a:t>
            </a:r>
            <a:r>
              <a:rPr lang="es-ES">
                <a:solidFill>
                  <a:schemeClr val="bg1"/>
                </a:solidFill>
              </a:rPr>
              <a:t> sobre el </a:t>
            </a:r>
            <a:r>
              <a:rPr lang="es-ES" err="1">
                <a:solidFill>
                  <a:schemeClr val="bg1"/>
                </a:solidFill>
              </a:rPr>
              <a:t>producte</a:t>
            </a:r>
            <a:r>
              <a:rPr lang="es-ES">
                <a:solidFill>
                  <a:schemeClr val="bg1"/>
                </a:solidFill>
              </a:rPr>
              <a:t> per a generar un </a:t>
            </a:r>
            <a:r>
              <a:rPr lang="es-ES" err="1">
                <a:solidFill>
                  <a:schemeClr val="bg1"/>
                </a:solidFill>
              </a:rPr>
              <a:t>ambient</a:t>
            </a:r>
            <a:r>
              <a:rPr lang="es-ES">
                <a:solidFill>
                  <a:schemeClr val="bg1"/>
                </a:solidFill>
              </a:rPr>
              <a:t> </a:t>
            </a:r>
            <a:r>
              <a:rPr lang="es-ES" err="1">
                <a:solidFill>
                  <a:schemeClr val="bg1"/>
                </a:solidFill>
              </a:rPr>
              <a:t>d’expectació</a:t>
            </a:r>
            <a:r>
              <a:rPr lang="es-ES">
                <a:solidFill>
                  <a:schemeClr val="bg1"/>
                </a:solidFill>
              </a:rPr>
              <a:t> en el </a:t>
            </a:r>
            <a:r>
              <a:rPr lang="es-ES" err="1">
                <a:solidFill>
                  <a:schemeClr val="bg1"/>
                </a:solidFill>
              </a:rPr>
              <a:t>públic</a:t>
            </a:r>
            <a:r>
              <a:rPr lang="es-ES">
                <a:solidFill>
                  <a:schemeClr val="bg1"/>
                </a:solidFill>
              </a:rPr>
              <a:t>. En </a:t>
            </a:r>
            <a:r>
              <a:rPr lang="es-ES" err="1">
                <a:solidFill>
                  <a:schemeClr val="bg1"/>
                </a:solidFill>
              </a:rPr>
              <a:t>futurs</a:t>
            </a:r>
            <a:r>
              <a:rPr lang="es-ES">
                <a:solidFill>
                  <a:schemeClr val="bg1"/>
                </a:solidFill>
              </a:rPr>
              <a:t> </a:t>
            </a:r>
            <a:r>
              <a:rPr lang="es-ES" err="1">
                <a:solidFill>
                  <a:schemeClr val="bg1"/>
                </a:solidFill>
              </a:rPr>
              <a:t>anuncis</a:t>
            </a:r>
            <a:r>
              <a:rPr lang="es-ES">
                <a:solidFill>
                  <a:schemeClr val="bg1"/>
                </a:solidFill>
              </a:rPr>
              <a:t> mostraren </a:t>
            </a:r>
            <a:r>
              <a:rPr lang="es-ES" err="1">
                <a:solidFill>
                  <a:schemeClr val="bg1"/>
                </a:solidFill>
              </a:rPr>
              <a:t>diferents</a:t>
            </a:r>
            <a:r>
              <a:rPr lang="es-ES">
                <a:solidFill>
                  <a:schemeClr val="bg1"/>
                </a:solidFill>
              </a:rPr>
              <a:t> </a:t>
            </a:r>
            <a:r>
              <a:rPr lang="es-ES" err="1">
                <a:solidFill>
                  <a:schemeClr val="bg1"/>
                </a:solidFill>
              </a:rPr>
              <a:t>tipus</a:t>
            </a:r>
            <a:r>
              <a:rPr lang="es-ES">
                <a:solidFill>
                  <a:schemeClr val="bg1"/>
                </a:solidFill>
              </a:rPr>
              <a:t> de </a:t>
            </a:r>
            <a:r>
              <a:rPr lang="es-ES" err="1">
                <a:solidFill>
                  <a:schemeClr val="bg1"/>
                </a:solidFill>
              </a:rPr>
              <a:t>jocs</a:t>
            </a:r>
            <a:r>
              <a:rPr lang="es-ES">
                <a:solidFill>
                  <a:schemeClr val="bg1"/>
                </a:solidFill>
              </a:rPr>
              <a:t> que </a:t>
            </a:r>
            <a:r>
              <a:rPr lang="es-ES" err="1">
                <a:solidFill>
                  <a:schemeClr val="bg1"/>
                </a:solidFill>
              </a:rPr>
              <a:t>eixirien</a:t>
            </a:r>
            <a:r>
              <a:rPr lang="es-ES">
                <a:solidFill>
                  <a:schemeClr val="bg1"/>
                </a:solidFill>
              </a:rPr>
              <a:t> per a jugar </a:t>
            </a:r>
            <a:r>
              <a:rPr lang="es-ES" err="1">
                <a:solidFill>
                  <a:schemeClr val="bg1"/>
                </a:solidFill>
              </a:rPr>
              <a:t>amb</a:t>
            </a:r>
            <a:r>
              <a:rPr lang="es-ES">
                <a:solidFill>
                  <a:schemeClr val="bg1"/>
                </a:solidFill>
              </a:rPr>
              <a:t> la consola que van crear </a:t>
            </a:r>
            <a:r>
              <a:rPr lang="es-ES" err="1">
                <a:solidFill>
                  <a:schemeClr val="bg1"/>
                </a:solidFill>
              </a:rPr>
              <a:t>l’interès</a:t>
            </a:r>
            <a:r>
              <a:rPr lang="es-ES">
                <a:solidFill>
                  <a:schemeClr val="bg1"/>
                </a:solidFill>
              </a:rPr>
              <a:t> de </a:t>
            </a:r>
            <a:r>
              <a:rPr lang="es-ES" err="1">
                <a:solidFill>
                  <a:schemeClr val="bg1"/>
                </a:solidFill>
              </a:rPr>
              <a:t>molts</a:t>
            </a:r>
            <a:r>
              <a:rPr lang="es-ES">
                <a:solidFill>
                  <a:schemeClr val="bg1"/>
                </a:solidFill>
              </a:rPr>
              <a:t> </a:t>
            </a:r>
            <a:r>
              <a:rPr lang="es-ES" err="1">
                <a:solidFill>
                  <a:schemeClr val="bg1"/>
                </a:solidFill>
              </a:rPr>
              <a:t>jugadors</a:t>
            </a:r>
            <a:r>
              <a:rPr lang="es-ES">
                <a:solidFill>
                  <a:schemeClr val="bg1"/>
                </a:solidFill>
              </a:rPr>
              <a:t>. </a:t>
            </a:r>
            <a:endParaRPr lang="ca-ES">
              <a:solidFill>
                <a:schemeClr val="bg1"/>
              </a:solidFill>
            </a:endParaRPr>
          </a:p>
        </p:txBody>
      </p:sp>
      <p:sp>
        <p:nvSpPr>
          <p:cNvPr id="4" name="Título 1">
            <a:extLst>
              <a:ext uri="{FF2B5EF4-FFF2-40B4-BE49-F238E27FC236}">
                <a16:creationId xmlns:a16="http://schemas.microsoft.com/office/drawing/2014/main" id="{4A34D0CD-59CB-4D1C-9774-54553D70120F}"/>
              </a:ext>
            </a:extLst>
          </p:cNvPr>
          <p:cNvSpPr txBox="1">
            <a:spLocks/>
          </p:cNvSpPr>
          <p:nvPr/>
        </p:nvSpPr>
        <p:spPr>
          <a:xfrm>
            <a:off x="1756117" y="681037"/>
            <a:ext cx="8679766" cy="978952"/>
          </a:xfrm>
          <a:prstGeom prst="rect">
            <a:avLst/>
          </a:prstGeom>
          <a:ln>
            <a:solidFill>
              <a:schemeClr val="bg1"/>
            </a:solidFill>
          </a:ln>
        </p:spPr>
        <p:txBody>
          <a:bodyPr vert="horz" lIns="91440" tIns="45720" rIns="91440" bIns="45720" rtlCol="0" anchor="ctr">
            <a:normAutofit fontScale="2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s-ES" sz="4000" b="1">
              <a:solidFill>
                <a:schemeClr val="bg1"/>
              </a:solidFill>
            </a:endParaRPr>
          </a:p>
          <a:p>
            <a:pPr algn="ctr"/>
            <a:endParaRPr lang="es-ES" sz="1000" b="1">
              <a:solidFill>
                <a:schemeClr val="bg1"/>
              </a:solidFill>
              <a:latin typeface="+mn-lt"/>
            </a:endParaRPr>
          </a:p>
          <a:p>
            <a:pPr algn="ctr"/>
            <a:endParaRPr lang="es-ES" sz="1000" b="1">
              <a:solidFill>
                <a:schemeClr val="bg1"/>
              </a:solidFill>
              <a:latin typeface="+mn-lt"/>
            </a:endParaRPr>
          </a:p>
          <a:p>
            <a:pPr algn="ctr"/>
            <a:endParaRPr lang="es-ES" sz="1000" b="1">
              <a:solidFill>
                <a:schemeClr val="bg1"/>
              </a:solidFill>
              <a:latin typeface="+mn-lt"/>
            </a:endParaRPr>
          </a:p>
          <a:p>
            <a:pPr algn="ctr"/>
            <a:endParaRPr lang="es-ES" sz="1000" b="1">
              <a:solidFill>
                <a:schemeClr val="bg1"/>
              </a:solidFill>
              <a:latin typeface="+mn-lt"/>
            </a:endParaRPr>
          </a:p>
          <a:p>
            <a:pPr algn="ctr"/>
            <a:endParaRPr lang="es-ES" sz="1000" b="1">
              <a:solidFill>
                <a:schemeClr val="bg1"/>
              </a:solidFill>
              <a:latin typeface="+mn-lt"/>
            </a:endParaRPr>
          </a:p>
          <a:p>
            <a:pPr algn="ctr"/>
            <a:r>
              <a:rPr lang="es-ES" sz="16000" b="1" err="1">
                <a:solidFill>
                  <a:schemeClr val="bg1"/>
                </a:solidFill>
                <a:latin typeface="+mn-lt"/>
              </a:rPr>
              <a:t>És</a:t>
            </a:r>
            <a:r>
              <a:rPr lang="es-ES" sz="16000" b="1">
                <a:solidFill>
                  <a:schemeClr val="bg1"/>
                </a:solidFill>
                <a:latin typeface="+mn-lt"/>
              </a:rPr>
              <a:t> la </a:t>
            </a:r>
            <a:r>
              <a:rPr lang="es-ES" sz="16000" b="1" err="1">
                <a:solidFill>
                  <a:schemeClr val="bg1"/>
                </a:solidFill>
                <a:latin typeface="+mn-lt"/>
              </a:rPr>
              <a:t>publicitat</a:t>
            </a:r>
            <a:r>
              <a:rPr lang="es-ES" sz="16000" b="1">
                <a:solidFill>
                  <a:schemeClr val="bg1"/>
                </a:solidFill>
                <a:latin typeface="+mn-lt"/>
              </a:rPr>
              <a:t> </a:t>
            </a:r>
            <a:r>
              <a:rPr lang="es-ES" sz="16000" b="1" err="1">
                <a:solidFill>
                  <a:schemeClr val="bg1"/>
                </a:solidFill>
                <a:latin typeface="+mn-lt"/>
              </a:rPr>
              <a:t>eficaç</a:t>
            </a:r>
            <a:r>
              <a:rPr lang="es-ES" sz="16000" b="1">
                <a:solidFill>
                  <a:schemeClr val="bg1"/>
                </a:solidFill>
                <a:latin typeface="+mn-lt"/>
              </a:rPr>
              <a:t>?</a:t>
            </a:r>
            <a:endParaRPr lang="ca-ES" sz="16000" b="1">
              <a:solidFill>
                <a:schemeClr val="bg1"/>
              </a:solidFill>
              <a:latin typeface="+mn-lt"/>
              <a:cs typeface="Times New Roman" panose="02020603050405020304" pitchFamily="18" charset="0"/>
            </a:endParaRPr>
          </a:p>
        </p:txBody>
      </p:sp>
      <p:pic>
        <p:nvPicPr>
          <p:cNvPr id="6" name="Gráfico 5" descr="bolas de harvey 100%">
            <a:extLst>
              <a:ext uri="{FF2B5EF4-FFF2-40B4-BE49-F238E27FC236}">
                <a16:creationId xmlns:a16="http://schemas.microsoft.com/office/drawing/2014/main" id="{278F9DB9-0258-4151-94F6-A13FE1C24BD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782120" y="3944663"/>
            <a:ext cx="288815" cy="288815"/>
          </a:xfrm>
          <a:prstGeom prst="rect">
            <a:avLst/>
          </a:prstGeom>
        </p:spPr>
      </p:pic>
      <p:pic>
        <p:nvPicPr>
          <p:cNvPr id="7" name="Gráfico 6" descr="bolas de harvey 100%">
            <a:extLst>
              <a:ext uri="{FF2B5EF4-FFF2-40B4-BE49-F238E27FC236}">
                <a16:creationId xmlns:a16="http://schemas.microsoft.com/office/drawing/2014/main" id="{182299CD-F1D8-45E5-B205-816E2D1EBD1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782120" y="1928996"/>
            <a:ext cx="288815" cy="288815"/>
          </a:xfrm>
          <a:prstGeom prst="rect">
            <a:avLst/>
          </a:prstGeom>
        </p:spPr>
      </p:pic>
      <p:sp>
        <p:nvSpPr>
          <p:cNvPr id="8" name="Botón de acción: ir a inicio 7">
            <a:hlinkClick r:id="" action="ppaction://hlinkshowjump?jump=firstslide" highlightClick="1"/>
            <a:extLst>
              <a:ext uri="{FF2B5EF4-FFF2-40B4-BE49-F238E27FC236}">
                <a16:creationId xmlns:a16="http://schemas.microsoft.com/office/drawing/2014/main" id="{A7F35221-446D-485E-A4BE-7CC982BF595D}"/>
              </a:ext>
            </a:extLst>
          </p:cNvPr>
          <p:cNvSpPr/>
          <p:nvPr/>
        </p:nvSpPr>
        <p:spPr>
          <a:xfrm>
            <a:off x="11296357" y="5927746"/>
            <a:ext cx="745902" cy="739306"/>
          </a:xfrm>
          <a:prstGeom prst="actionButtonHom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a-ES"/>
          </a:p>
        </p:txBody>
      </p:sp>
    </p:spTree>
    <p:extLst>
      <p:ext uri="{BB962C8B-B14F-4D97-AF65-F5344CB8AC3E}">
        <p14:creationId xmlns:p14="http://schemas.microsoft.com/office/powerpoint/2010/main" val="2916553554"/>
      </p:ext>
    </p:extLst>
  </p:cSld>
  <p:clrMapOvr>
    <a:masterClrMapping/>
  </p:clrMapOvr>
  <mc:AlternateContent xmlns:mc="http://schemas.openxmlformats.org/markup-compatibility/2006">
    <mc:Choice xmlns:p14="http://schemas.microsoft.com/office/powerpoint/2010/main" Requires="p14">
      <p:transition spd="slow" p14:dur="2000">
        <p14:vortex dir="r"/>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21AE3E0F-088F-44CC-AB17-5F8F1C018C49}"/>
              </a:ext>
            </a:extLst>
          </p:cNvPr>
          <p:cNvSpPr>
            <a:spLocks noGrp="1"/>
          </p:cNvSpPr>
          <p:nvPr>
            <p:ph idx="1"/>
          </p:nvPr>
        </p:nvSpPr>
        <p:spPr>
          <a:xfrm>
            <a:off x="1756117" y="1863884"/>
            <a:ext cx="8679766" cy="4628356"/>
          </a:xfrm>
        </p:spPr>
        <p:txBody>
          <a:bodyPr>
            <a:normAutofit/>
          </a:bodyPr>
          <a:lstStyle/>
          <a:p>
            <a:r>
              <a:rPr lang="ca-ES">
                <a:solidFill>
                  <a:schemeClr val="bg1"/>
                </a:solidFill>
              </a:rPr>
              <a:t>La distribució del producte es fa poc temps abans de la data de llançament per a evitar que els embargaments de venda es trenquen i que aquells que obtenen el producte dies abans no omplin les xarxes socials </a:t>
            </a:r>
            <a:r>
              <a:rPr lang="ca-ES" err="1">
                <a:solidFill>
                  <a:schemeClr val="bg1"/>
                </a:solidFill>
              </a:rPr>
              <a:t>d’spoilers</a:t>
            </a:r>
            <a:r>
              <a:rPr lang="ca-ES">
                <a:solidFill>
                  <a:schemeClr val="bg1"/>
                </a:solidFill>
              </a:rPr>
              <a:t>. </a:t>
            </a:r>
          </a:p>
          <a:p>
            <a:r>
              <a:rPr lang="es-ES" err="1">
                <a:solidFill>
                  <a:schemeClr val="bg1"/>
                </a:solidFill>
              </a:rPr>
              <a:t>Els</a:t>
            </a:r>
            <a:r>
              <a:rPr lang="es-ES">
                <a:solidFill>
                  <a:schemeClr val="bg1"/>
                </a:solidFill>
              </a:rPr>
              <a:t> </a:t>
            </a:r>
            <a:r>
              <a:rPr lang="es-ES" err="1">
                <a:solidFill>
                  <a:schemeClr val="bg1"/>
                </a:solidFill>
              </a:rPr>
              <a:t>intermediaris</a:t>
            </a:r>
            <a:r>
              <a:rPr lang="es-ES">
                <a:solidFill>
                  <a:schemeClr val="bg1"/>
                </a:solidFill>
              </a:rPr>
              <a:t> que </a:t>
            </a:r>
            <a:r>
              <a:rPr lang="es-ES" err="1">
                <a:solidFill>
                  <a:schemeClr val="bg1"/>
                </a:solidFill>
              </a:rPr>
              <a:t>intervenen</a:t>
            </a:r>
            <a:r>
              <a:rPr lang="es-ES">
                <a:solidFill>
                  <a:schemeClr val="bg1"/>
                </a:solidFill>
              </a:rPr>
              <a:t> en la </a:t>
            </a:r>
            <a:r>
              <a:rPr lang="es-ES" err="1">
                <a:solidFill>
                  <a:schemeClr val="bg1"/>
                </a:solidFill>
              </a:rPr>
              <a:t>distribució</a:t>
            </a:r>
            <a:r>
              <a:rPr lang="es-ES">
                <a:solidFill>
                  <a:schemeClr val="bg1"/>
                </a:solidFill>
              </a:rPr>
              <a:t> de la Nintendo </a:t>
            </a:r>
            <a:r>
              <a:rPr lang="es-ES" err="1">
                <a:solidFill>
                  <a:schemeClr val="bg1"/>
                </a:solidFill>
              </a:rPr>
              <a:t>Switch</a:t>
            </a:r>
            <a:r>
              <a:rPr lang="es-ES">
                <a:solidFill>
                  <a:schemeClr val="bg1"/>
                </a:solidFill>
              </a:rPr>
              <a:t> en </a:t>
            </a:r>
            <a:r>
              <a:rPr lang="es-ES" err="1">
                <a:solidFill>
                  <a:schemeClr val="bg1"/>
                </a:solidFill>
              </a:rPr>
              <a:t>són</a:t>
            </a:r>
            <a:r>
              <a:rPr lang="es-ES">
                <a:solidFill>
                  <a:schemeClr val="bg1"/>
                </a:solidFill>
              </a:rPr>
              <a:t> </a:t>
            </a:r>
            <a:r>
              <a:rPr lang="es-ES" err="1">
                <a:solidFill>
                  <a:schemeClr val="bg1"/>
                </a:solidFill>
              </a:rPr>
              <a:t>molts</a:t>
            </a:r>
            <a:r>
              <a:rPr lang="es-ES">
                <a:solidFill>
                  <a:schemeClr val="bg1"/>
                </a:solidFill>
              </a:rPr>
              <a:t> a través de </a:t>
            </a:r>
            <a:r>
              <a:rPr lang="es-ES" err="1">
                <a:solidFill>
                  <a:schemeClr val="bg1"/>
                </a:solidFill>
              </a:rPr>
              <a:t>molts</a:t>
            </a:r>
            <a:r>
              <a:rPr lang="es-ES">
                <a:solidFill>
                  <a:schemeClr val="bg1"/>
                </a:solidFill>
              </a:rPr>
              <a:t> </a:t>
            </a:r>
            <a:r>
              <a:rPr lang="es-ES" err="1">
                <a:solidFill>
                  <a:schemeClr val="bg1"/>
                </a:solidFill>
              </a:rPr>
              <a:t>països</a:t>
            </a:r>
            <a:r>
              <a:rPr lang="es-ES">
                <a:solidFill>
                  <a:schemeClr val="bg1"/>
                </a:solidFill>
              </a:rPr>
              <a:t> (Amazon, </a:t>
            </a:r>
            <a:r>
              <a:rPr lang="es-ES" err="1">
                <a:solidFill>
                  <a:schemeClr val="bg1"/>
                </a:solidFill>
              </a:rPr>
              <a:t>Game</a:t>
            </a:r>
            <a:r>
              <a:rPr lang="es-ES">
                <a:solidFill>
                  <a:schemeClr val="bg1"/>
                </a:solidFill>
              </a:rPr>
              <a:t> </a:t>
            </a:r>
            <a:r>
              <a:rPr lang="es-ES" err="1">
                <a:solidFill>
                  <a:schemeClr val="bg1"/>
                </a:solidFill>
              </a:rPr>
              <a:t>Planet</a:t>
            </a:r>
            <a:r>
              <a:rPr lang="es-ES">
                <a:solidFill>
                  <a:schemeClr val="bg1"/>
                </a:solidFill>
              </a:rPr>
              <a:t>, </a:t>
            </a:r>
            <a:r>
              <a:rPr lang="es-ES" err="1">
                <a:solidFill>
                  <a:schemeClr val="bg1"/>
                </a:solidFill>
              </a:rPr>
              <a:t>Mediamarkt</a:t>
            </a:r>
            <a:r>
              <a:rPr lang="es-ES">
                <a:solidFill>
                  <a:schemeClr val="bg1"/>
                </a:solidFill>
              </a:rPr>
              <a:t>, </a:t>
            </a:r>
            <a:r>
              <a:rPr lang="es-ES" err="1">
                <a:solidFill>
                  <a:schemeClr val="bg1"/>
                </a:solidFill>
              </a:rPr>
              <a:t>Compumundo</a:t>
            </a:r>
            <a:r>
              <a:rPr lang="es-ES">
                <a:solidFill>
                  <a:schemeClr val="bg1"/>
                </a:solidFill>
              </a:rPr>
              <a:t>, </a:t>
            </a:r>
            <a:r>
              <a:rPr lang="es-ES" err="1">
                <a:solidFill>
                  <a:schemeClr val="bg1"/>
                </a:solidFill>
              </a:rPr>
              <a:t>Abcdin</a:t>
            </a:r>
            <a:r>
              <a:rPr lang="es-ES">
                <a:solidFill>
                  <a:schemeClr val="bg1"/>
                </a:solidFill>
              </a:rPr>
              <a:t>, </a:t>
            </a:r>
            <a:r>
              <a:rPr lang="es-ES" err="1">
                <a:solidFill>
                  <a:schemeClr val="bg1"/>
                </a:solidFill>
              </a:rPr>
              <a:t>Microplay</a:t>
            </a:r>
            <a:r>
              <a:rPr lang="es-ES">
                <a:solidFill>
                  <a:schemeClr val="bg1"/>
                </a:solidFill>
              </a:rPr>
              <a:t>,...).</a:t>
            </a:r>
            <a:endParaRPr lang="ca-ES">
              <a:solidFill>
                <a:schemeClr val="bg1"/>
              </a:solidFill>
            </a:endParaRPr>
          </a:p>
        </p:txBody>
      </p:sp>
      <p:sp>
        <p:nvSpPr>
          <p:cNvPr id="4" name="Título 1">
            <a:extLst>
              <a:ext uri="{FF2B5EF4-FFF2-40B4-BE49-F238E27FC236}">
                <a16:creationId xmlns:a16="http://schemas.microsoft.com/office/drawing/2014/main" id="{4A34D0CD-59CB-4D1C-9774-54553D70120F}"/>
              </a:ext>
            </a:extLst>
          </p:cNvPr>
          <p:cNvSpPr txBox="1">
            <a:spLocks/>
          </p:cNvSpPr>
          <p:nvPr/>
        </p:nvSpPr>
        <p:spPr>
          <a:xfrm>
            <a:off x="1756117" y="681037"/>
            <a:ext cx="8679766" cy="978952"/>
          </a:xfrm>
          <a:prstGeom prst="rect">
            <a:avLst/>
          </a:prstGeom>
          <a:ln>
            <a:solidFill>
              <a:schemeClr val="bg1"/>
            </a:solidFill>
          </a:ln>
        </p:spPr>
        <p:txBody>
          <a:bodyPr vert="horz" lIns="91440" tIns="45720" rIns="91440" bIns="45720" rtlCol="0" anchor="ctr">
            <a:normAutofit fontScale="2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s-ES" sz="4000" b="1">
              <a:solidFill>
                <a:schemeClr val="bg1"/>
              </a:solidFill>
            </a:endParaRPr>
          </a:p>
          <a:p>
            <a:pPr algn="ctr"/>
            <a:endParaRPr lang="es-ES" sz="1000" b="1">
              <a:solidFill>
                <a:schemeClr val="bg1"/>
              </a:solidFill>
              <a:latin typeface="+mn-lt"/>
            </a:endParaRPr>
          </a:p>
          <a:p>
            <a:pPr algn="ctr"/>
            <a:endParaRPr lang="es-ES" sz="1000" b="1">
              <a:solidFill>
                <a:schemeClr val="bg1"/>
              </a:solidFill>
              <a:latin typeface="+mn-lt"/>
            </a:endParaRPr>
          </a:p>
          <a:p>
            <a:pPr algn="ctr"/>
            <a:endParaRPr lang="es-ES" sz="1000" b="1">
              <a:solidFill>
                <a:schemeClr val="bg1"/>
              </a:solidFill>
              <a:latin typeface="+mn-lt"/>
            </a:endParaRPr>
          </a:p>
          <a:p>
            <a:pPr algn="ctr"/>
            <a:endParaRPr lang="es-ES" sz="1000" b="1">
              <a:solidFill>
                <a:schemeClr val="bg1"/>
              </a:solidFill>
              <a:latin typeface="+mn-lt"/>
            </a:endParaRPr>
          </a:p>
          <a:p>
            <a:pPr algn="ctr"/>
            <a:endParaRPr lang="es-ES" sz="1000" b="1">
              <a:solidFill>
                <a:schemeClr val="bg1"/>
              </a:solidFill>
              <a:latin typeface="+mn-lt"/>
            </a:endParaRPr>
          </a:p>
          <a:p>
            <a:pPr algn="ctr"/>
            <a:r>
              <a:rPr lang="es-ES" sz="16000" b="1" err="1">
                <a:solidFill>
                  <a:schemeClr val="bg1"/>
                </a:solidFill>
                <a:latin typeface="+mn-lt"/>
              </a:rPr>
              <a:t>Què</a:t>
            </a:r>
            <a:r>
              <a:rPr lang="es-ES" sz="16000" b="1">
                <a:solidFill>
                  <a:schemeClr val="bg1"/>
                </a:solidFill>
                <a:latin typeface="+mn-lt"/>
              </a:rPr>
              <a:t> </a:t>
            </a:r>
            <a:r>
              <a:rPr lang="es-ES" sz="16000" b="1" err="1">
                <a:solidFill>
                  <a:schemeClr val="bg1"/>
                </a:solidFill>
                <a:latin typeface="+mn-lt"/>
              </a:rPr>
              <a:t>intermediaris</a:t>
            </a:r>
            <a:r>
              <a:rPr lang="es-ES" sz="16000" b="1">
                <a:solidFill>
                  <a:schemeClr val="bg1"/>
                </a:solidFill>
                <a:latin typeface="+mn-lt"/>
              </a:rPr>
              <a:t> </a:t>
            </a:r>
            <a:r>
              <a:rPr lang="es-ES" sz="16000" b="1" err="1">
                <a:solidFill>
                  <a:schemeClr val="bg1"/>
                </a:solidFill>
                <a:latin typeface="+mn-lt"/>
              </a:rPr>
              <a:t>intervenen</a:t>
            </a:r>
            <a:r>
              <a:rPr lang="es-ES" sz="16000" b="1">
                <a:solidFill>
                  <a:schemeClr val="bg1"/>
                </a:solidFill>
                <a:latin typeface="+mn-lt"/>
              </a:rPr>
              <a:t> en la </a:t>
            </a:r>
            <a:r>
              <a:rPr lang="es-ES" sz="16000" b="1" err="1">
                <a:solidFill>
                  <a:schemeClr val="bg1"/>
                </a:solidFill>
                <a:latin typeface="+mn-lt"/>
              </a:rPr>
              <a:t>distribució</a:t>
            </a:r>
            <a:r>
              <a:rPr lang="es-ES" sz="16000" b="1">
                <a:solidFill>
                  <a:schemeClr val="bg1"/>
                </a:solidFill>
                <a:latin typeface="+mn-lt"/>
              </a:rPr>
              <a:t> del </a:t>
            </a:r>
            <a:r>
              <a:rPr lang="es-ES" sz="16000" b="1" err="1">
                <a:solidFill>
                  <a:schemeClr val="bg1"/>
                </a:solidFill>
                <a:latin typeface="+mn-lt"/>
              </a:rPr>
              <a:t>producte</a:t>
            </a:r>
            <a:r>
              <a:rPr lang="es-ES" sz="16000" b="1">
                <a:solidFill>
                  <a:schemeClr val="bg1"/>
                </a:solidFill>
                <a:latin typeface="+mn-lt"/>
              </a:rPr>
              <a:t>?</a:t>
            </a:r>
            <a:endParaRPr lang="ca-ES" sz="16000" b="1">
              <a:solidFill>
                <a:schemeClr val="bg1"/>
              </a:solidFill>
              <a:latin typeface="+mn-lt"/>
              <a:cs typeface="Times New Roman" panose="02020603050405020304" pitchFamily="18" charset="0"/>
            </a:endParaRPr>
          </a:p>
        </p:txBody>
      </p:sp>
      <p:pic>
        <p:nvPicPr>
          <p:cNvPr id="6" name="Gráfico 5" descr="bolas de harvey 100%">
            <a:extLst>
              <a:ext uri="{FF2B5EF4-FFF2-40B4-BE49-F238E27FC236}">
                <a16:creationId xmlns:a16="http://schemas.microsoft.com/office/drawing/2014/main" id="{278F9DB9-0258-4151-94F6-A13FE1C24BD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782120" y="3944663"/>
            <a:ext cx="288815" cy="288815"/>
          </a:xfrm>
          <a:prstGeom prst="rect">
            <a:avLst/>
          </a:prstGeom>
        </p:spPr>
      </p:pic>
      <p:pic>
        <p:nvPicPr>
          <p:cNvPr id="7" name="Gráfico 6" descr="bolas de harvey 100%">
            <a:extLst>
              <a:ext uri="{FF2B5EF4-FFF2-40B4-BE49-F238E27FC236}">
                <a16:creationId xmlns:a16="http://schemas.microsoft.com/office/drawing/2014/main" id="{182299CD-F1D8-45E5-B205-816E2D1EBD1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782120" y="1928996"/>
            <a:ext cx="288815" cy="288815"/>
          </a:xfrm>
          <a:prstGeom prst="rect">
            <a:avLst/>
          </a:prstGeom>
        </p:spPr>
      </p:pic>
      <p:sp>
        <p:nvSpPr>
          <p:cNvPr id="8" name="Botón de acción: ir a inicio 7">
            <a:hlinkClick r:id="" action="ppaction://hlinkshowjump?jump=firstslide" highlightClick="1"/>
            <a:extLst>
              <a:ext uri="{FF2B5EF4-FFF2-40B4-BE49-F238E27FC236}">
                <a16:creationId xmlns:a16="http://schemas.microsoft.com/office/drawing/2014/main" id="{EE0F7342-E4FF-4547-AD4C-33829531E7A8}"/>
              </a:ext>
            </a:extLst>
          </p:cNvPr>
          <p:cNvSpPr/>
          <p:nvPr/>
        </p:nvSpPr>
        <p:spPr>
          <a:xfrm>
            <a:off x="11296357" y="5927746"/>
            <a:ext cx="745902" cy="739306"/>
          </a:xfrm>
          <a:prstGeom prst="actionButtonHom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a-ES"/>
          </a:p>
        </p:txBody>
      </p:sp>
    </p:spTree>
    <p:extLst>
      <p:ext uri="{BB962C8B-B14F-4D97-AF65-F5344CB8AC3E}">
        <p14:creationId xmlns:p14="http://schemas.microsoft.com/office/powerpoint/2010/main" val="2554237010"/>
      </p:ext>
    </p:extLst>
  </p:cSld>
  <p:clrMapOvr>
    <a:masterClrMapping/>
  </p:clrMapOvr>
  <mc:AlternateContent xmlns:mc="http://schemas.openxmlformats.org/markup-compatibility/2006">
    <mc:Choice xmlns:p14="http://schemas.microsoft.com/office/powerpoint/2010/main" Requires="p14">
      <p:transition spd="slow" p14:dur="2000">
        <p14:vortex dir="r"/>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901354E-9447-4DA0-B867-A83561B849BD}"/>
              </a:ext>
            </a:extLst>
          </p:cNvPr>
          <p:cNvSpPr>
            <a:spLocks noGrp="1"/>
          </p:cNvSpPr>
          <p:nvPr>
            <p:ph type="title"/>
          </p:nvPr>
        </p:nvSpPr>
        <p:spPr>
          <a:xfrm>
            <a:off x="1756117" y="1427871"/>
            <a:ext cx="8679766" cy="978952"/>
          </a:xfrm>
          <a:ln>
            <a:solidFill>
              <a:schemeClr val="bg1"/>
            </a:solidFill>
          </a:ln>
        </p:spPr>
        <p:txBody>
          <a:bodyPr>
            <a:normAutofit/>
          </a:bodyPr>
          <a:lstStyle/>
          <a:p>
            <a:pPr algn="ctr"/>
            <a:r>
              <a:rPr lang="ca-ES" sz="4000" b="1">
                <a:solidFill>
                  <a:schemeClr val="bg1"/>
                </a:solidFill>
                <a:latin typeface="+mn-lt"/>
                <a:cs typeface="Times New Roman" panose="02020603050405020304" pitchFamily="18" charset="0"/>
              </a:rPr>
              <a:t>Agència que desenvolupa l’anunci</a:t>
            </a:r>
          </a:p>
        </p:txBody>
      </p:sp>
      <p:sp>
        <p:nvSpPr>
          <p:cNvPr id="3" name="Marcador de contenido 2">
            <a:extLst>
              <a:ext uri="{FF2B5EF4-FFF2-40B4-BE49-F238E27FC236}">
                <a16:creationId xmlns:a16="http://schemas.microsoft.com/office/drawing/2014/main" id="{8EFDE60D-9A6F-4E65-AFF0-3D6EC7434311}"/>
              </a:ext>
            </a:extLst>
          </p:cNvPr>
          <p:cNvSpPr>
            <a:spLocks noGrp="1"/>
          </p:cNvSpPr>
          <p:nvPr>
            <p:ph idx="1"/>
          </p:nvPr>
        </p:nvSpPr>
        <p:spPr>
          <a:xfrm>
            <a:off x="1688123" y="3605797"/>
            <a:ext cx="6752492" cy="1824332"/>
          </a:xfrm>
        </p:spPr>
        <p:txBody>
          <a:bodyPr/>
          <a:lstStyle/>
          <a:p>
            <a:r>
              <a:rPr lang="ca-ES-valencia">
                <a:solidFill>
                  <a:schemeClr val="bg1"/>
                </a:solidFill>
              </a:rPr>
              <a:t>Nintendo compta amb el seu propi sector de màrqueting on actualment el seu executiu és Nick Chávez.</a:t>
            </a:r>
            <a:endParaRPr lang="ca-ES">
              <a:solidFill>
                <a:schemeClr val="bg1"/>
              </a:solidFill>
            </a:endParaRPr>
          </a:p>
          <a:p>
            <a:endParaRPr lang="ca-ES"/>
          </a:p>
        </p:txBody>
      </p:sp>
      <p:pic>
        <p:nvPicPr>
          <p:cNvPr id="5" name="Imagen 4" descr="Un hombre con traje y lentes&#10;&#10;Descripción generada automáticamente">
            <a:extLst>
              <a:ext uri="{FF2B5EF4-FFF2-40B4-BE49-F238E27FC236}">
                <a16:creationId xmlns:a16="http://schemas.microsoft.com/office/drawing/2014/main" id="{250184AB-CAED-4854-971C-59B2168B18DE}"/>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4020" b="96985" l="9640" r="89640">
                        <a14:foregroundMark x1="25755" y1="96231" x2="56547" y2="91206"/>
                        <a14:foregroundMark x1="56547" y1="91206" x2="73237" y2="91206"/>
                        <a14:foregroundMark x1="21007" y1="99497" x2="32086" y2="99497"/>
                        <a14:foregroundMark x1="32086" y1="99497" x2="53813" y2="97236"/>
                        <a14:foregroundMark x1="53813" y1="97236" x2="72950" y2="97236"/>
                        <a14:foregroundMark x1="40288" y1="4523" x2="51367" y2="4020"/>
                        <a14:foregroundMark x1="51367" y1="4020" x2="51367" y2="4020"/>
                      </a14:backgroundRemoval>
                    </a14:imgEffect>
                  </a14:imgLayer>
                </a14:imgProps>
              </a:ext>
              <a:ext uri="{28A0092B-C50C-407E-A947-70E740481C1C}">
                <a14:useLocalDpi xmlns:a14="http://schemas.microsoft.com/office/drawing/2010/main" val="0"/>
              </a:ext>
            </a:extLst>
          </a:blip>
          <a:stretch>
            <a:fillRect/>
          </a:stretch>
        </p:blipFill>
        <p:spPr>
          <a:xfrm>
            <a:off x="6321159" y="3435083"/>
            <a:ext cx="5608244" cy="3173583"/>
          </a:xfrm>
          <a:prstGeom prst="rect">
            <a:avLst/>
          </a:prstGeom>
        </p:spPr>
      </p:pic>
      <p:pic>
        <p:nvPicPr>
          <p:cNvPr id="7" name="Gráfico 6" descr="bolas de harvey 100%">
            <a:extLst>
              <a:ext uri="{FF2B5EF4-FFF2-40B4-BE49-F238E27FC236}">
                <a16:creationId xmlns:a16="http://schemas.microsoft.com/office/drawing/2014/main" id="{54BF73B0-D2FD-48E6-B8DA-A44C564B7C2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688123" y="3706409"/>
            <a:ext cx="288815" cy="288815"/>
          </a:xfrm>
          <a:prstGeom prst="rect">
            <a:avLst/>
          </a:prstGeom>
        </p:spPr>
      </p:pic>
      <p:sp>
        <p:nvSpPr>
          <p:cNvPr id="6" name="Botón de acción: ir a inicio 5">
            <a:hlinkClick r:id="" action="ppaction://hlinkshowjump?jump=firstslide" highlightClick="1"/>
            <a:extLst>
              <a:ext uri="{FF2B5EF4-FFF2-40B4-BE49-F238E27FC236}">
                <a16:creationId xmlns:a16="http://schemas.microsoft.com/office/drawing/2014/main" id="{FE23E2FD-CF0D-46D5-ACA9-A9D41A0BE679}"/>
              </a:ext>
            </a:extLst>
          </p:cNvPr>
          <p:cNvSpPr/>
          <p:nvPr/>
        </p:nvSpPr>
        <p:spPr>
          <a:xfrm>
            <a:off x="11296357" y="5927746"/>
            <a:ext cx="745902" cy="739306"/>
          </a:xfrm>
          <a:prstGeom prst="actionButtonHom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a-ES"/>
          </a:p>
        </p:txBody>
      </p:sp>
    </p:spTree>
    <p:extLst>
      <p:ext uri="{BB962C8B-B14F-4D97-AF65-F5344CB8AC3E}">
        <p14:creationId xmlns:p14="http://schemas.microsoft.com/office/powerpoint/2010/main" val="113914124"/>
      </p:ext>
    </p:extLst>
  </p:cSld>
  <p:clrMapOvr>
    <a:masterClrMapping/>
  </p:clrMapOvr>
  <mc:AlternateContent xmlns:mc="http://schemas.openxmlformats.org/markup-compatibility/2006">
    <mc:Choice xmlns:p14="http://schemas.microsoft.com/office/powerpoint/2010/main" Requires="p14">
      <p:transition spd="slow" p14:dur="2000">
        <p14:vortex dir="r"/>
      </p:transition>
    </mc:Choice>
    <mc:Fallback>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73B1CC8D-FC0C-4721-8229-3C55770DF780}"/>
              </a:ext>
            </a:extLst>
          </p:cNvPr>
          <p:cNvSpPr/>
          <p:nvPr/>
        </p:nvSpPr>
        <p:spPr>
          <a:xfrm>
            <a:off x="6096000" y="3812798"/>
            <a:ext cx="3498419" cy="2862322"/>
          </a:xfrm>
          <a:prstGeom prst="rect">
            <a:avLst/>
          </a:prstGeom>
          <a:noFill/>
          <a:ln>
            <a:noFill/>
          </a:ln>
          <a:effectLst>
            <a:outerShdw blurRad="50800" dist="50800" dir="10800000" sx="1000" sy="1000" algn="ctr" rotWithShape="0">
              <a:schemeClr val="tx1">
                <a:alpha val="43000"/>
              </a:schemeClr>
            </a:outerShdw>
          </a:effectLst>
          <a:scene3d>
            <a:camera prst="perspectiveHeroicExtremeLeftFacing"/>
            <a:lightRig rig="sunset" dir="t"/>
          </a:scene3d>
          <a:sp3d>
            <a:bevelT w="95250" prst="relaxedInset"/>
            <a:bevelB prst="relaxedInset"/>
          </a:sp3d>
        </p:spPr>
        <p:txBody>
          <a:bodyPr wrap="square" lIns="91440" tIns="45720" rIns="91440" bIns="45720">
            <a:spAutoFit/>
          </a:bodyPr>
          <a:lstStyle/>
          <a:p>
            <a:pPr algn="ctr"/>
            <a:r>
              <a:rPr lang="ca-ES" sz="18000">
                <a:ln w="38100">
                  <a:solidFill>
                    <a:schemeClr val="bg1"/>
                  </a:solidFill>
                </a:ln>
                <a:solidFill>
                  <a:schemeClr val="bg1"/>
                </a:solidFill>
                <a:effectLst>
                  <a:outerShdw blurRad="50800" dist="50800" dir="5400000" algn="ctr" rotWithShape="0">
                    <a:srgbClr val="000000"/>
                  </a:outerShdw>
                </a:effectLst>
                <a:latin typeface="Pretendo" panose="02000000000000000000" pitchFamily="2" charset="0"/>
              </a:rPr>
              <a:t>FI</a:t>
            </a:r>
          </a:p>
        </p:txBody>
      </p:sp>
      <p:sp>
        <p:nvSpPr>
          <p:cNvPr id="3" name="Botón de acción: ir a inicio 2">
            <a:hlinkClick r:id="" action="ppaction://hlinkshowjump?jump=firstslide" highlightClick="1"/>
            <a:extLst>
              <a:ext uri="{FF2B5EF4-FFF2-40B4-BE49-F238E27FC236}">
                <a16:creationId xmlns:a16="http://schemas.microsoft.com/office/drawing/2014/main" id="{CB0F1A50-8D8D-4D1A-BDB9-CFE30C8424A5}"/>
              </a:ext>
            </a:extLst>
          </p:cNvPr>
          <p:cNvSpPr/>
          <p:nvPr/>
        </p:nvSpPr>
        <p:spPr>
          <a:xfrm>
            <a:off x="11296357" y="5927746"/>
            <a:ext cx="745902" cy="739306"/>
          </a:xfrm>
          <a:prstGeom prst="actionButtonHom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a-ES"/>
          </a:p>
        </p:txBody>
      </p:sp>
    </p:spTree>
    <p:extLst>
      <p:ext uri="{BB962C8B-B14F-4D97-AF65-F5344CB8AC3E}">
        <p14:creationId xmlns:p14="http://schemas.microsoft.com/office/powerpoint/2010/main" val="3157527594"/>
      </p:ext>
    </p:extLst>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nodeType="withEffect">
                                  <p:stCondLst>
                                    <p:cond delay="50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wipe(down)">
                                      <p:cBhvr>
                                        <p:cTn id="7" dur="870">
                                          <p:stCondLst>
                                            <p:cond delay="0"/>
                                          </p:stCondLst>
                                        </p:cTn>
                                        <p:tgtEl>
                                          <p:spTgt spid="6">
                                            <p:txEl>
                                              <p:pRg st="0" end="0"/>
                                            </p:txEl>
                                          </p:spTgt>
                                        </p:tgtEl>
                                      </p:cBhvr>
                                    </p:animEffect>
                                    <p:anim calcmode="lin" valueType="num">
                                      <p:cBhvr>
                                        <p:cTn id="8" dur="2733" tmFilter="0,0; 0.14,0.36; 0.43,0.73; 0.71,0.91; 1.0,1.0">
                                          <p:stCondLst>
                                            <p:cond delay="0"/>
                                          </p:stCondLst>
                                        </p:cTn>
                                        <p:tgtEl>
                                          <p:spTgt spid="6">
                                            <p:txEl>
                                              <p:pRg st="0" end="0"/>
                                            </p:txEl>
                                          </p:spTgt>
                                        </p:tgtEl>
                                        <p:attrNameLst>
                                          <p:attrName>ppt_x</p:attrName>
                                        </p:attrNameLst>
                                      </p:cBhvr>
                                      <p:tavLst>
                                        <p:tav tm="0">
                                          <p:val>
                                            <p:strVal val="#ppt_x-0.25"/>
                                          </p:val>
                                        </p:tav>
                                        <p:tav tm="100000">
                                          <p:val>
                                            <p:strVal val="#ppt_x"/>
                                          </p:val>
                                        </p:tav>
                                      </p:tavLst>
                                    </p:anim>
                                    <p:anim calcmode="lin" valueType="num">
                                      <p:cBhvr>
                                        <p:cTn id="9" dur="996" tmFilter="0.0,0.0; 0.25,0.07; 0.50,0.2; 0.75,0.467; 1.0,1.0">
                                          <p:stCondLst>
                                            <p:cond delay="0"/>
                                          </p:stCondLst>
                                        </p:cTn>
                                        <p:tgtEl>
                                          <p:spTgt spid="6">
                                            <p:txEl>
                                              <p:pRg st="0" end="0"/>
                                            </p:txEl>
                                          </p:spTgt>
                                        </p:tgtEl>
                                        <p:attrNameLst>
                                          <p:attrName>ppt_y</p:attrName>
                                        </p:attrNameLst>
                                      </p:cBhvr>
                                      <p:tavLst>
                                        <p:tav tm="0" fmla="#ppt_y-sin(pi*$)/3">
                                          <p:val>
                                            <p:fltVal val="0.5"/>
                                          </p:val>
                                        </p:tav>
                                        <p:tav tm="100000">
                                          <p:val>
                                            <p:fltVal val="1"/>
                                          </p:val>
                                        </p:tav>
                                      </p:tavLst>
                                    </p:anim>
                                    <p:anim calcmode="lin" valueType="num">
                                      <p:cBhvr>
                                        <p:cTn id="10" dur="996" tmFilter="0, 0; 0.125,0.2665; 0.25,0.4; 0.375,0.465; 0.5,0.5;  0.625,0.535; 0.75,0.6; 0.875,0.7335; 1,1">
                                          <p:stCondLst>
                                            <p:cond delay="996"/>
                                          </p:stCondLst>
                                        </p:cTn>
                                        <p:tgtEl>
                                          <p:spTgt spid="6">
                                            <p:txEl>
                                              <p:pRg st="0" end="0"/>
                                            </p:txEl>
                                          </p:spTgt>
                                        </p:tgtEl>
                                        <p:attrNameLst>
                                          <p:attrName>ppt_y</p:attrName>
                                        </p:attrNameLst>
                                      </p:cBhvr>
                                      <p:tavLst>
                                        <p:tav tm="0" fmla="#ppt_y-sin(pi*$)/9">
                                          <p:val>
                                            <p:fltVal val="0"/>
                                          </p:val>
                                        </p:tav>
                                        <p:tav tm="100000">
                                          <p:val>
                                            <p:fltVal val="1"/>
                                          </p:val>
                                        </p:tav>
                                      </p:tavLst>
                                    </p:anim>
                                    <p:anim calcmode="lin" valueType="num">
                                      <p:cBhvr>
                                        <p:cTn id="11" dur="498" tmFilter="0, 0; 0.125,0.2665; 0.25,0.4; 0.375,0.465; 0.5,0.5;  0.625,0.535; 0.75,0.6; 0.875,0.7335; 1,1">
                                          <p:stCondLst>
                                            <p:cond delay="1986"/>
                                          </p:stCondLst>
                                        </p:cTn>
                                        <p:tgtEl>
                                          <p:spTgt spid="6">
                                            <p:txEl>
                                              <p:pRg st="0" end="0"/>
                                            </p:txEl>
                                          </p:spTgt>
                                        </p:tgtEl>
                                        <p:attrNameLst>
                                          <p:attrName>ppt_y</p:attrName>
                                        </p:attrNameLst>
                                      </p:cBhvr>
                                      <p:tavLst>
                                        <p:tav tm="0" fmla="#ppt_y-sin(pi*$)/27">
                                          <p:val>
                                            <p:fltVal val="0"/>
                                          </p:val>
                                        </p:tav>
                                        <p:tav tm="100000">
                                          <p:val>
                                            <p:fltVal val="1"/>
                                          </p:val>
                                        </p:tav>
                                      </p:tavLst>
                                    </p:anim>
                                    <p:anim calcmode="lin" valueType="num">
                                      <p:cBhvr>
                                        <p:cTn id="12" dur="246" tmFilter="0, 0; 0.125,0.2665; 0.25,0.4; 0.375,0.465; 0.5,0.5;  0.625,0.535; 0.75,0.6; 0.875,0.7335; 1,1">
                                          <p:stCondLst>
                                            <p:cond delay="2484"/>
                                          </p:stCondLst>
                                        </p:cTn>
                                        <p:tgtEl>
                                          <p:spTgt spid="6">
                                            <p:txEl>
                                              <p:pRg st="0" end="0"/>
                                            </p:txEl>
                                          </p:spTgt>
                                        </p:tgtEl>
                                        <p:attrNameLst>
                                          <p:attrName>ppt_y</p:attrName>
                                        </p:attrNameLst>
                                      </p:cBhvr>
                                      <p:tavLst>
                                        <p:tav tm="0" fmla="#ppt_y-sin(pi*$)/81">
                                          <p:val>
                                            <p:fltVal val="0"/>
                                          </p:val>
                                        </p:tav>
                                        <p:tav tm="100000">
                                          <p:val>
                                            <p:fltVal val="1"/>
                                          </p:val>
                                        </p:tav>
                                      </p:tavLst>
                                    </p:anim>
                                    <p:animScale>
                                      <p:cBhvr>
                                        <p:cTn id="13" dur="39">
                                          <p:stCondLst>
                                            <p:cond delay="975"/>
                                          </p:stCondLst>
                                        </p:cTn>
                                        <p:tgtEl>
                                          <p:spTgt spid="6">
                                            <p:txEl>
                                              <p:pRg st="0" end="0"/>
                                            </p:txEl>
                                          </p:spTgt>
                                        </p:tgtEl>
                                      </p:cBhvr>
                                      <p:to x="100000" y="60000"/>
                                    </p:animScale>
                                    <p:animScale>
                                      <p:cBhvr>
                                        <p:cTn id="14" dur="249" decel="50000">
                                          <p:stCondLst>
                                            <p:cond delay="1014"/>
                                          </p:stCondLst>
                                        </p:cTn>
                                        <p:tgtEl>
                                          <p:spTgt spid="6">
                                            <p:txEl>
                                              <p:pRg st="0" end="0"/>
                                            </p:txEl>
                                          </p:spTgt>
                                        </p:tgtEl>
                                      </p:cBhvr>
                                      <p:to x="100000" y="100000"/>
                                    </p:animScale>
                                    <p:animScale>
                                      <p:cBhvr>
                                        <p:cTn id="15" dur="39">
                                          <p:stCondLst>
                                            <p:cond delay="1968"/>
                                          </p:stCondLst>
                                        </p:cTn>
                                        <p:tgtEl>
                                          <p:spTgt spid="6">
                                            <p:txEl>
                                              <p:pRg st="0" end="0"/>
                                            </p:txEl>
                                          </p:spTgt>
                                        </p:tgtEl>
                                      </p:cBhvr>
                                      <p:to x="100000" y="80000"/>
                                    </p:animScale>
                                    <p:animScale>
                                      <p:cBhvr>
                                        <p:cTn id="16" dur="249" decel="50000">
                                          <p:stCondLst>
                                            <p:cond delay="2007"/>
                                          </p:stCondLst>
                                        </p:cTn>
                                        <p:tgtEl>
                                          <p:spTgt spid="6">
                                            <p:txEl>
                                              <p:pRg st="0" end="0"/>
                                            </p:txEl>
                                          </p:spTgt>
                                        </p:tgtEl>
                                      </p:cBhvr>
                                      <p:to x="100000" y="100000"/>
                                    </p:animScale>
                                    <p:animScale>
                                      <p:cBhvr>
                                        <p:cTn id="17" dur="39">
                                          <p:stCondLst>
                                            <p:cond delay="2463"/>
                                          </p:stCondLst>
                                        </p:cTn>
                                        <p:tgtEl>
                                          <p:spTgt spid="6">
                                            <p:txEl>
                                              <p:pRg st="0" end="0"/>
                                            </p:txEl>
                                          </p:spTgt>
                                        </p:tgtEl>
                                      </p:cBhvr>
                                      <p:to x="100000" y="90000"/>
                                    </p:animScale>
                                    <p:animScale>
                                      <p:cBhvr>
                                        <p:cTn id="18" dur="249" decel="50000">
                                          <p:stCondLst>
                                            <p:cond delay="2502"/>
                                          </p:stCondLst>
                                        </p:cTn>
                                        <p:tgtEl>
                                          <p:spTgt spid="6">
                                            <p:txEl>
                                              <p:pRg st="0" end="0"/>
                                            </p:txEl>
                                          </p:spTgt>
                                        </p:tgtEl>
                                      </p:cBhvr>
                                      <p:to x="100000" y="100000"/>
                                    </p:animScale>
                                    <p:animScale>
                                      <p:cBhvr>
                                        <p:cTn id="19" dur="39">
                                          <p:stCondLst>
                                            <p:cond delay="2712"/>
                                          </p:stCondLst>
                                        </p:cTn>
                                        <p:tgtEl>
                                          <p:spTgt spid="6">
                                            <p:txEl>
                                              <p:pRg st="0" end="0"/>
                                            </p:txEl>
                                          </p:spTgt>
                                        </p:tgtEl>
                                      </p:cBhvr>
                                      <p:to x="100000" y="95000"/>
                                    </p:animScale>
                                    <p:animScale>
                                      <p:cBhvr>
                                        <p:cTn id="20" dur="249" decel="50000">
                                          <p:stCondLst>
                                            <p:cond delay="2751"/>
                                          </p:stCondLst>
                                        </p:cTn>
                                        <p:tgtEl>
                                          <p:spTgt spid="6">
                                            <p:txEl>
                                              <p:pRg st="0" end="0"/>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1F4EEE61-C8E9-4127-B153-B8EFC4DC8929}"/>
              </a:ext>
            </a:extLst>
          </p:cNvPr>
          <p:cNvSpPr txBox="1">
            <a:spLocks/>
          </p:cNvSpPr>
          <p:nvPr/>
        </p:nvSpPr>
        <p:spPr>
          <a:xfrm>
            <a:off x="1756117" y="681037"/>
            <a:ext cx="8679766" cy="978952"/>
          </a:xfrm>
          <a:prstGeom prst="rect">
            <a:avLst/>
          </a:prstGeom>
          <a:ln>
            <a:solidFill>
              <a:schemeClr val="bg1"/>
            </a:solidFill>
          </a:ln>
        </p:spPr>
        <p:txBody>
          <a:bodyPr vert="horz" lIns="91440" tIns="45720" rIns="91440" bIns="45720" rtlCol="0" anchor="ctr">
            <a:normAutofit fontScale="2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s-ES" sz="4000" b="1">
              <a:solidFill>
                <a:schemeClr val="bg1"/>
              </a:solidFill>
            </a:endParaRPr>
          </a:p>
          <a:p>
            <a:pPr algn="ctr"/>
            <a:endParaRPr lang="es-ES" sz="1000" b="1">
              <a:solidFill>
                <a:schemeClr val="bg1"/>
              </a:solidFill>
              <a:latin typeface="+mn-lt"/>
            </a:endParaRPr>
          </a:p>
          <a:p>
            <a:pPr algn="ctr"/>
            <a:endParaRPr lang="es-ES" sz="1000" b="1">
              <a:solidFill>
                <a:schemeClr val="bg1"/>
              </a:solidFill>
              <a:latin typeface="+mn-lt"/>
            </a:endParaRPr>
          </a:p>
          <a:p>
            <a:pPr algn="ctr"/>
            <a:endParaRPr lang="es-ES" sz="1000" b="1">
              <a:solidFill>
                <a:schemeClr val="bg1"/>
              </a:solidFill>
              <a:latin typeface="+mn-lt"/>
            </a:endParaRPr>
          </a:p>
          <a:p>
            <a:pPr algn="ctr"/>
            <a:endParaRPr lang="es-ES" sz="1000" b="1">
              <a:solidFill>
                <a:schemeClr val="bg1"/>
              </a:solidFill>
              <a:latin typeface="+mn-lt"/>
            </a:endParaRPr>
          </a:p>
          <a:p>
            <a:pPr algn="ctr"/>
            <a:endParaRPr lang="es-ES" sz="1000" b="1">
              <a:solidFill>
                <a:schemeClr val="bg1"/>
              </a:solidFill>
              <a:latin typeface="+mn-lt"/>
            </a:endParaRPr>
          </a:p>
          <a:p>
            <a:pPr algn="ctr"/>
            <a:endParaRPr lang="es-ES" sz="1000" b="1">
              <a:solidFill>
                <a:schemeClr val="bg1"/>
              </a:solidFill>
              <a:latin typeface="+mn-lt"/>
            </a:endParaRPr>
          </a:p>
          <a:p>
            <a:pPr algn="ctr"/>
            <a:endParaRPr lang="es-ES" sz="1000" b="1">
              <a:solidFill>
                <a:schemeClr val="bg1"/>
              </a:solidFill>
              <a:latin typeface="+mn-lt"/>
            </a:endParaRPr>
          </a:p>
          <a:p>
            <a:pPr algn="ctr"/>
            <a:endParaRPr lang="es-ES" sz="1100" b="1">
              <a:solidFill>
                <a:schemeClr val="bg1"/>
              </a:solidFill>
              <a:latin typeface="+mn-lt"/>
            </a:endParaRPr>
          </a:p>
          <a:p>
            <a:pPr algn="ctr"/>
            <a:endParaRPr lang="es-ES" sz="1100" b="1">
              <a:solidFill>
                <a:schemeClr val="bg1"/>
              </a:solidFill>
              <a:latin typeface="+mn-lt"/>
            </a:endParaRPr>
          </a:p>
          <a:p>
            <a:pPr algn="ctr"/>
            <a:endParaRPr lang="es-ES" sz="1100" b="1">
              <a:solidFill>
                <a:schemeClr val="bg1"/>
              </a:solidFill>
              <a:latin typeface="+mn-lt"/>
            </a:endParaRPr>
          </a:p>
          <a:p>
            <a:pPr algn="ctr"/>
            <a:r>
              <a:rPr lang="es-ES" sz="16000" b="1">
                <a:solidFill>
                  <a:schemeClr val="bg1"/>
                </a:solidFill>
                <a:latin typeface="+mn-lt"/>
              </a:rPr>
              <a:t>Les 4 </a:t>
            </a:r>
            <a:r>
              <a:rPr lang="en-US" sz="16000" b="1">
                <a:solidFill>
                  <a:schemeClr val="bg1"/>
                </a:solidFill>
                <a:latin typeface="+mn-lt"/>
              </a:rPr>
              <a:t>Ps</a:t>
            </a:r>
            <a:r>
              <a:rPr lang="es-ES" sz="16000" b="1">
                <a:solidFill>
                  <a:schemeClr val="bg1"/>
                </a:solidFill>
                <a:latin typeface="+mn-lt"/>
              </a:rPr>
              <a:t>:</a:t>
            </a:r>
            <a:br>
              <a:rPr lang="es-ES" sz="12300" b="1">
                <a:solidFill>
                  <a:schemeClr val="bg1"/>
                </a:solidFill>
                <a:latin typeface="+mn-lt"/>
              </a:rPr>
            </a:br>
            <a:endParaRPr lang="ca-ES" sz="12300" b="1">
              <a:solidFill>
                <a:schemeClr val="bg1"/>
              </a:solidFill>
              <a:latin typeface="+mn-lt"/>
              <a:cs typeface="Times New Roman" panose="02020603050405020304" pitchFamily="18" charset="0"/>
            </a:endParaRPr>
          </a:p>
        </p:txBody>
      </p:sp>
      <p:pic>
        <p:nvPicPr>
          <p:cNvPr id="8" name="Gráfico 7" descr="Flecha: curva ligera">
            <a:extLst>
              <a:ext uri="{FF2B5EF4-FFF2-40B4-BE49-F238E27FC236}">
                <a16:creationId xmlns:a16="http://schemas.microsoft.com/office/drawing/2014/main" id="{99A3A349-F999-4673-9CC6-26FF629182C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472376" y="2447778"/>
            <a:ext cx="1296572" cy="995290"/>
          </a:xfrm>
          <a:prstGeom prst="rect">
            <a:avLst/>
          </a:prstGeom>
        </p:spPr>
      </p:pic>
      <p:sp>
        <p:nvSpPr>
          <p:cNvPr id="11" name="CuadroTexto 10">
            <a:extLst>
              <a:ext uri="{FF2B5EF4-FFF2-40B4-BE49-F238E27FC236}">
                <a16:creationId xmlns:a16="http://schemas.microsoft.com/office/drawing/2014/main" id="{087A0F29-1449-476E-BC21-075267987E8A}"/>
              </a:ext>
            </a:extLst>
          </p:cNvPr>
          <p:cNvSpPr txBox="1"/>
          <p:nvPr/>
        </p:nvSpPr>
        <p:spPr>
          <a:xfrm>
            <a:off x="4351606" y="2683813"/>
            <a:ext cx="3488788" cy="523220"/>
          </a:xfrm>
          <a:prstGeom prst="rect">
            <a:avLst/>
          </a:prstGeom>
          <a:noFill/>
        </p:spPr>
        <p:txBody>
          <a:bodyPr wrap="square" rtlCol="0">
            <a:spAutoFit/>
          </a:bodyPr>
          <a:lstStyle/>
          <a:p>
            <a:pPr algn="ctr"/>
            <a:r>
              <a:rPr lang="es-ES" sz="2800" b="1">
                <a:solidFill>
                  <a:schemeClr val="bg1"/>
                </a:solidFill>
              </a:rPr>
              <a:t>PRODUCTE</a:t>
            </a:r>
            <a:endParaRPr lang="ca-ES" sz="2800" b="1">
              <a:solidFill>
                <a:schemeClr val="bg1"/>
              </a:solidFill>
            </a:endParaRPr>
          </a:p>
        </p:txBody>
      </p:sp>
      <p:pic>
        <p:nvPicPr>
          <p:cNvPr id="12" name="Gráfico 11" descr="Flecha: curva ligera">
            <a:extLst>
              <a:ext uri="{FF2B5EF4-FFF2-40B4-BE49-F238E27FC236}">
                <a16:creationId xmlns:a16="http://schemas.microsoft.com/office/drawing/2014/main" id="{0BDAF21F-9541-4DE8-9617-5D769389715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472376" y="3207033"/>
            <a:ext cx="1296572" cy="995290"/>
          </a:xfrm>
          <a:prstGeom prst="rect">
            <a:avLst/>
          </a:prstGeom>
        </p:spPr>
      </p:pic>
      <p:sp>
        <p:nvSpPr>
          <p:cNvPr id="13" name="CuadroTexto 12">
            <a:extLst>
              <a:ext uri="{FF2B5EF4-FFF2-40B4-BE49-F238E27FC236}">
                <a16:creationId xmlns:a16="http://schemas.microsoft.com/office/drawing/2014/main" id="{7EFD4627-65F0-400E-B210-A60B91CCFCB0}"/>
              </a:ext>
            </a:extLst>
          </p:cNvPr>
          <p:cNvSpPr txBox="1"/>
          <p:nvPr/>
        </p:nvSpPr>
        <p:spPr>
          <a:xfrm>
            <a:off x="5216769" y="3429000"/>
            <a:ext cx="1758462" cy="523220"/>
          </a:xfrm>
          <a:prstGeom prst="rect">
            <a:avLst/>
          </a:prstGeom>
          <a:noFill/>
        </p:spPr>
        <p:txBody>
          <a:bodyPr wrap="square" rtlCol="0">
            <a:spAutoFit/>
          </a:bodyPr>
          <a:lstStyle/>
          <a:p>
            <a:pPr algn="ctr"/>
            <a:r>
              <a:rPr lang="es-ES" sz="2800" b="1">
                <a:solidFill>
                  <a:schemeClr val="bg1"/>
                </a:solidFill>
              </a:rPr>
              <a:t>PREU</a:t>
            </a:r>
            <a:endParaRPr lang="ca-ES" sz="2800" b="1">
              <a:solidFill>
                <a:schemeClr val="bg1"/>
              </a:solidFill>
            </a:endParaRPr>
          </a:p>
        </p:txBody>
      </p:sp>
      <p:sp>
        <p:nvSpPr>
          <p:cNvPr id="14" name="CuadroTexto 13">
            <a:extLst>
              <a:ext uri="{FF2B5EF4-FFF2-40B4-BE49-F238E27FC236}">
                <a16:creationId xmlns:a16="http://schemas.microsoft.com/office/drawing/2014/main" id="{B6A6042D-CE6E-4D82-9F6A-E26C49132DDB}"/>
              </a:ext>
            </a:extLst>
          </p:cNvPr>
          <p:cNvSpPr txBox="1"/>
          <p:nvPr/>
        </p:nvSpPr>
        <p:spPr>
          <a:xfrm>
            <a:off x="5216769" y="4174187"/>
            <a:ext cx="1758462" cy="523220"/>
          </a:xfrm>
          <a:prstGeom prst="rect">
            <a:avLst/>
          </a:prstGeom>
          <a:noFill/>
        </p:spPr>
        <p:txBody>
          <a:bodyPr wrap="square" rtlCol="0">
            <a:spAutoFit/>
          </a:bodyPr>
          <a:lstStyle/>
          <a:p>
            <a:pPr algn="ctr"/>
            <a:r>
              <a:rPr lang="es-ES" sz="2800" b="1">
                <a:solidFill>
                  <a:schemeClr val="bg1"/>
                </a:solidFill>
              </a:rPr>
              <a:t>POMOCIÓ</a:t>
            </a:r>
            <a:endParaRPr lang="ca-ES" sz="2800" b="1">
              <a:solidFill>
                <a:schemeClr val="bg1"/>
              </a:solidFill>
            </a:endParaRPr>
          </a:p>
        </p:txBody>
      </p:sp>
      <p:sp>
        <p:nvSpPr>
          <p:cNvPr id="15" name="CuadroTexto 14">
            <a:extLst>
              <a:ext uri="{FF2B5EF4-FFF2-40B4-BE49-F238E27FC236}">
                <a16:creationId xmlns:a16="http://schemas.microsoft.com/office/drawing/2014/main" id="{05161DA2-FD5F-4F27-9F03-FB3C24D9C388}"/>
              </a:ext>
            </a:extLst>
          </p:cNvPr>
          <p:cNvSpPr txBox="1"/>
          <p:nvPr/>
        </p:nvSpPr>
        <p:spPr>
          <a:xfrm>
            <a:off x="5216769" y="4919374"/>
            <a:ext cx="2196905" cy="954107"/>
          </a:xfrm>
          <a:prstGeom prst="rect">
            <a:avLst/>
          </a:prstGeom>
          <a:noFill/>
        </p:spPr>
        <p:txBody>
          <a:bodyPr wrap="square" rtlCol="0">
            <a:spAutoFit/>
          </a:bodyPr>
          <a:lstStyle/>
          <a:p>
            <a:pPr algn="ctr"/>
            <a:r>
              <a:rPr lang="es-ES" sz="2800" b="1">
                <a:solidFill>
                  <a:schemeClr val="bg1"/>
                </a:solidFill>
              </a:rPr>
              <a:t>DISTRIBUCIÓ(</a:t>
            </a:r>
            <a:r>
              <a:rPr lang="es-ES" sz="2800" b="1" err="1">
                <a:solidFill>
                  <a:schemeClr val="bg1"/>
                </a:solidFill>
              </a:rPr>
              <a:t>Placement</a:t>
            </a:r>
            <a:r>
              <a:rPr lang="es-ES" sz="2800" b="1">
                <a:solidFill>
                  <a:schemeClr val="bg1"/>
                </a:solidFill>
              </a:rPr>
              <a:t>)</a:t>
            </a:r>
            <a:endParaRPr lang="ca-ES" sz="2800" b="1">
              <a:solidFill>
                <a:schemeClr val="bg1"/>
              </a:solidFill>
            </a:endParaRPr>
          </a:p>
        </p:txBody>
      </p:sp>
      <p:pic>
        <p:nvPicPr>
          <p:cNvPr id="16" name="Gráfico 15" descr="Flecha: curva ligera">
            <a:extLst>
              <a:ext uri="{FF2B5EF4-FFF2-40B4-BE49-F238E27FC236}">
                <a16:creationId xmlns:a16="http://schemas.microsoft.com/office/drawing/2014/main" id="{BFA145F6-80DC-43EB-9385-DFDF63CAEEE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472376" y="4683339"/>
            <a:ext cx="1296572" cy="995290"/>
          </a:xfrm>
          <a:prstGeom prst="rect">
            <a:avLst/>
          </a:prstGeom>
        </p:spPr>
      </p:pic>
      <p:pic>
        <p:nvPicPr>
          <p:cNvPr id="17" name="Gráfico 16" descr="Flecha: curva ligera">
            <a:extLst>
              <a:ext uri="{FF2B5EF4-FFF2-40B4-BE49-F238E27FC236}">
                <a16:creationId xmlns:a16="http://schemas.microsoft.com/office/drawing/2014/main" id="{40430A79-83A0-499C-9B45-07290DC17AD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472376" y="3966288"/>
            <a:ext cx="1296572" cy="995290"/>
          </a:xfrm>
          <a:prstGeom prst="rect">
            <a:avLst/>
          </a:prstGeom>
        </p:spPr>
      </p:pic>
      <p:sp>
        <p:nvSpPr>
          <p:cNvPr id="18" name="Botón de acción: ir a inicio 17">
            <a:hlinkClick r:id="" action="ppaction://hlinkshowjump?jump=firstslide" highlightClick="1"/>
            <a:extLst>
              <a:ext uri="{FF2B5EF4-FFF2-40B4-BE49-F238E27FC236}">
                <a16:creationId xmlns:a16="http://schemas.microsoft.com/office/drawing/2014/main" id="{F4C4F476-3E01-4860-9B41-C9A3A09D0846}"/>
              </a:ext>
            </a:extLst>
          </p:cNvPr>
          <p:cNvSpPr/>
          <p:nvPr/>
        </p:nvSpPr>
        <p:spPr>
          <a:xfrm>
            <a:off x="11296357" y="5927746"/>
            <a:ext cx="745902" cy="739306"/>
          </a:xfrm>
          <a:prstGeom prst="actionButtonHom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a-ES"/>
          </a:p>
        </p:txBody>
      </p:sp>
    </p:spTree>
    <p:extLst>
      <p:ext uri="{BB962C8B-B14F-4D97-AF65-F5344CB8AC3E}">
        <p14:creationId xmlns:p14="http://schemas.microsoft.com/office/powerpoint/2010/main" val="2682102649"/>
      </p:ext>
    </p:extLst>
  </p:cSld>
  <p:clrMapOvr>
    <a:masterClrMapping/>
  </p:clrMapOvr>
  <mc:AlternateContent xmlns:mc="http://schemas.openxmlformats.org/markup-compatibility/2006">
    <mc:Choice xmlns:p14="http://schemas.microsoft.com/office/powerpoint/2010/main" Requires="p14">
      <p:transition spd="slow" p14:dur="2000">
        <p14:vortex dir="r"/>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7EA8D35F-8825-45CD-9299-C5D65050FD5B}"/>
              </a:ext>
            </a:extLst>
          </p:cNvPr>
          <p:cNvSpPr>
            <a:spLocks noGrp="1"/>
          </p:cNvSpPr>
          <p:nvPr>
            <p:ph idx="1"/>
          </p:nvPr>
        </p:nvSpPr>
        <p:spPr>
          <a:xfrm>
            <a:off x="1756116" y="2166425"/>
            <a:ext cx="8679767" cy="4178104"/>
          </a:xfrm>
        </p:spPr>
        <p:txBody>
          <a:bodyPr/>
          <a:lstStyle/>
          <a:p>
            <a:pPr marL="0" indent="0" algn="ctr">
              <a:buNone/>
            </a:pPr>
            <a:r>
              <a:rPr lang="ca-ES" b="1">
                <a:solidFill>
                  <a:schemeClr val="bg1"/>
                </a:solidFill>
              </a:rPr>
              <a:t>Anuncis</a:t>
            </a:r>
            <a:r>
              <a:rPr lang="es-ES" b="1">
                <a:solidFill>
                  <a:schemeClr val="bg1"/>
                </a:solidFill>
              </a:rPr>
              <a:t> de la Nintendo </a:t>
            </a:r>
            <a:r>
              <a:rPr lang="es-ES" b="1" err="1">
                <a:solidFill>
                  <a:schemeClr val="bg1"/>
                </a:solidFill>
              </a:rPr>
              <a:t>Switch</a:t>
            </a:r>
            <a:r>
              <a:rPr lang="es-ES" b="1">
                <a:solidFill>
                  <a:schemeClr val="bg1"/>
                </a:solidFill>
              </a:rPr>
              <a:t>:</a:t>
            </a:r>
          </a:p>
          <a:p>
            <a:pPr marL="0" indent="0" algn="ctr">
              <a:buNone/>
            </a:pPr>
            <a:endParaRPr lang="ca-ES" b="1">
              <a:solidFill>
                <a:schemeClr val="bg1"/>
              </a:solidFill>
            </a:endParaRPr>
          </a:p>
          <a:p>
            <a:pPr marL="0" indent="0" algn="ctr">
              <a:buNone/>
            </a:pPr>
            <a:r>
              <a:rPr lang="ca-ES" b="1">
                <a:solidFill>
                  <a:schemeClr val="bg1"/>
                </a:solidFill>
                <a:hlinkClick r:id="rId3"/>
              </a:rPr>
              <a:t>https://www.youtube.com/watch?v=MAnWBiyITzE&amp;</a:t>
            </a:r>
            <a:endParaRPr lang="ca-ES" b="1">
              <a:solidFill>
                <a:schemeClr val="bg1"/>
              </a:solidFill>
            </a:endParaRPr>
          </a:p>
          <a:p>
            <a:pPr marL="0" indent="0" algn="ctr">
              <a:buNone/>
            </a:pPr>
            <a:r>
              <a:rPr lang="ca-ES" b="1">
                <a:solidFill>
                  <a:schemeClr val="bg1"/>
                </a:solidFill>
                <a:hlinkClick r:id="rId4"/>
              </a:rPr>
              <a:t>https://www.youtube.com/watch?v=fgvG227pLkY</a:t>
            </a:r>
            <a:endParaRPr lang="ca-ES" b="1">
              <a:solidFill>
                <a:schemeClr val="bg1"/>
              </a:solidFill>
            </a:endParaRPr>
          </a:p>
          <a:p>
            <a:pPr marL="0" indent="0" algn="ctr">
              <a:buNone/>
            </a:pPr>
            <a:r>
              <a:rPr lang="ca-ES" b="1">
                <a:solidFill>
                  <a:schemeClr val="bg1"/>
                </a:solidFill>
                <a:hlinkClick r:id="rId5"/>
              </a:rPr>
              <a:t>https://www.youtube.com/watch?v=03bAayBtcb0</a:t>
            </a:r>
            <a:endParaRPr lang="ca-ES" b="1">
              <a:solidFill>
                <a:schemeClr val="bg1"/>
              </a:solidFill>
            </a:endParaRPr>
          </a:p>
          <a:p>
            <a:pPr marL="0" indent="0" algn="ctr">
              <a:buNone/>
            </a:pPr>
            <a:r>
              <a:rPr lang="ca-ES" b="1">
                <a:solidFill>
                  <a:schemeClr val="bg1"/>
                </a:solidFill>
                <a:hlinkClick r:id="rId6"/>
              </a:rPr>
              <a:t>https://www.youtube.com/watch?v=ZViurcwc-S4</a:t>
            </a:r>
            <a:endParaRPr lang="ca-ES" b="1">
              <a:solidFill>
                <a:schemeClr val="bg1"/>
              </a:solidFill>
            </a:endParaRPr>
          </a:p>
        </p:txBody>
      </p:sp>
      <p:sp>
        <p:nvSpPr>
          <p:cNvPr id="5" name="Título 1">
            <a:extLst>
              <a:ext uri="{FF2B5EF4-FFF2-40B4-BE49-F238E27FC236}">
                <a16:creationId xmlns:a16="http://schemas.microsoft.com/office/drawing/2014/main" id="{3035B06D-CF35-4363-8EA4-E31ABF97AED9}"/>
              </a:ext>
            </a:extLst>
          </p:cNvPr>
          <p:cNvSpPr txBox="1">
            <a:spLocks/>
          </p:cNvSpPr>
          <p:nvPr/>
        </p:nvSpPr>
        <p:spPr>
          <a:xfrm>
            <a:off x="1756117" y="681037"/>
            <a:ext cx="8679766" cy="978952"/>
          </a:xfrm>
          <a:prstGeom prst="rect">
            <a:avLst/>
          </a:prstGeom>
          <a:ln>
            <a:solidFill>
              <a:schemeClr val="bg1"/>
            </a:solidFill>
          </a:ln>
        </p:spPr>
        <p:txBody>
          <a:bodyPr vert="horz" lIns="91440" tIns="45720" rIns="91440" bIns="45720" rtlCol="0" anchor="ctr">
            <a:normAutofit fontScale="2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s-ES" sz="4000" b="1">
              <a:solidFill>
                <a:schemeClr val="bg1"/>
              </a:solidFill>
            </a:endParaRPr>
          </a:p>
          <a:p>
            <a:pPr algn="ctr"/>
            <a:endParaRPr lang="es-ES" sz="1000" b="1">
              <a:solidFill>
                <a:schemeClr val="bg1"/>
              </a:solidFill>
              <a:latin typeface="+mn-lt"/>
            </a:endParaRPr>
          </a:p>
          <a:p>
            <a:pPr algn="ctr"/>
            <a:endParaRPr lang="es-ES" sz="1000" b="1">
              <a:solidFill>
                <a:schemeClr val="bg1"/>
              </a:solidFill>
              <a:latin typeface="+mn-lt"/>
            </a:endParaRPr>
          </a:p>
          <a:p>
            <a:pPr algn="ctr"/>
            <a:endParaRPr lang="es-ES" sz="1000" b="1">
              <a:solidFill>
                <a:schemeClr val="bg1"/>
              </a:solidFill>
              <a:latin typeface="+mn-lt"/>
            </a:endParaRPr>
          </a:p>
          <a:p>
            <a:pPr algn="ctr"/>
            <a:endParaRPr lang="es-ES" sz="1000" b="1">
              <a:solidFill>
                <a:schemeClr val="bg1"/>
              </a:solidFill>
              <a:latin typeface="+mn-lt"/>
            </a:endParaRPr>
          </a:p>
          <a:p>
            <a:pPr algn="ctr"/>
            <a:endParaRPr lang="es-ES" sz="1000" b="1">
              <a:solidFill>
                <a:schemeClr val="bg1"/>
              </a:solidFill>
              <a:latin typeface="+mn-lt"/>
            </a:endParaRPr>
          </a:p>
          <a:p>
            <a:pPr algn="ctr"/>
            <a:endParaRPr lang="es-ES" sz="1000" b="1">
              <a:solidFill>
                <a:schemeClr val="bg1"/>
              </a:solidFill>
              <a:latin typeface="+mn-lt"/>
            </a:endParaRPr>
          </a:p>
          <a:p>
            <a:pPr algn="ctr"/>
            <a:endParaRPr lang="es-ES" sz="1000" b="1">
              <a:solidFill>
                <a:schemeClr val="bg1"/>
              </a:solidFill>
              <a:latin typeface="+mn-lt"/>
            </a:endParaRPr>
          </a:p>
          <a:p>
            <a:pPr algn="ctr"/>
            <a:endParaRPr lang="es-ES" sz="1100" b="1">
              <a:solidFill>
                <a:schemeClr val="bg1"/>
              </a:solidFill>
              <a:latin typeface="+mn-lt"/>
            </a:endParaRPr>
          </a:p>
          <a:p>
            <a:pPr algn="ctr"/>
            <a:endParaRPr lang="es-ES" sz="1100" b="1">
              <a:solidFill>
                <a:schemeClr val="bg1"/>
              </a:solidFill>
              <a:latin typeface="+mn-lt"/>
            </a:endParaRPr>
          </a:p>
          <a:p>
            <a:pPr algn="ctr"/>
            <a:endParaRPr lang="es-ES" sz="1100" b="1">
              <a:solidFill>
                <a:schemeClr val="bg1"/>
              </a:solidFill>
              <a:latin typeface="+mn-lt"/>
            </a:endParaRPr>
          </a:p>
          <a:p>
            <a:pPr algn="ctr"/>
            <a:r>
              <a:rPr lang="es-ES" sz="16000" b="1" err="1">
                <a:solidFill>
                  <a:schemeClr val="bg1"/>
                </a:solidFill>
                <a:latin typeface="+mn-lt"/>
              </a:rPr>
              <a:t>Producte</a:t>
            </a:r>
            <a:br>
              <a:rPr lang="es-ES" sz="12300" b="1">
                <a:solidFill>
                  <a:schemeClr val="bg1"/>
                </a:solidFill>
                <a:latin typeface="+mn-lt"/>
              </a:rPr>
            </a:br>
            <a:endParaRPr lang="ca-ES" sz="12300" b="1">
              <a:solidFill>
                <a:schemeClr val="bg1"/>
              </a:solidFill>
              <a:latin typeface="+mn-lt"/>
              <a:cs typeface="Times New Roman" panose="02020603050405020304" pitchFamily="18" charset="0"/>
            </a:endParaRPr>
          </a:p>
        </p:txBody>
      </p:sp>
      <p:sp>
        <p:nvSpPr>
          <p:cNvPr id="4" name="Botón de acción: ir a inicio 3">
            <a:hlinkClick r:id="" action="ppaction://hlinkshowjump?jump=firstslide" highlightClick="1"/>
            <a:extLst>
              <a:ext uri="{FF2B5EF4-FFF2-40B4-BE49-F238E27FC236}">
                <a16:creationId xmlns:a16="http://schemas.microsoft.com/office/drawing/2014/main" id="{0569B217-5794-4B04-AFCF-417523CC7E81}"/>
              </a:ext>
            </a:extLst>
          </p:cNvPr>
          <p:cNvSpPr/>
          <p:nvPr/>
        </p:nvSpPr>
        <p:spPr>
          <a:xfrm>
            <a:off x="11296357" y="5927746"/>
            <a:ext cx="745902" cy="739306"/>
          </a:xfrm>
          <a:prstGeom prst="actionButtonHom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a-ES"/>
          </a:p>
        </p:txBody>
      </p:sp>
    </p:spTree>
    <p:extLst>
      <p:ext uri="{BB962C8B-B14F-4D97-AF65-F5344CB8AC3E}">
        <p14:creationId xmlns:p14="http://schemas.microsoft.com/office/powerpoint/2010/main" val="2283115205"/>
      </p:ext>
    </p:extLst>
  </p:cSld>
  <p:clrMapOvr>
    <a:masterClrMapping/>
  </p:clrMapOvr>
  <mc:AlternateContent xmlns:mc="http://schemas.openxmlformats.org/markup-compatibility/2006">
    <mc:Choice xmlns:p14="http://schemas.microsoft.com/office/powerpoint/2010/main" Requires="p14">
      <p:transition spd="slow" p14:dur="2000">
        <p14:vortex dir="r"/>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21AE3E0F-088F-44CC-AB17-5F8F1C018C49}"/>
              </a:ext>
            </a:extLst>
          </p:cNvPr>
          <p:cNvSpPr>
            <a:spLocks noGrp="1"/>
          </p:cNvSpPr>
          <p:nvPr>
            <p:ph idx="1"/>
          </p:nvPr>
        </p:nvSpPr>
        <p:spPr>
          <a:xfrm>
            <a:off x="1756117" y="1825625"/>
            <a:ext cx="8679766" cy="2418873"/>
          </a:xfrm>
        </p:spPr>
        <p:txBody>
          <a:bodyPr>
            <a:normAutofit/>
          </a:bodyPr>
          <a:lstStyle/>
          <a:p>
            <a:r>
              <a:rPr lang="ca-ES-valencia">
                <a:solidFill>
                  <a:schemeClr val="bg1"/>
                </a:solidFill>
              </a:rPr>
              <a:t>És una consola versàtil, de sobretaula i portàtil, amb opció de comandaments inal·làmbrics. </a:t>
            </a:r>
            <a:endParaRPr lang="ca-ES">
              <a:solidFill>
                <a:schemeClr val="bg1"/>
              </a:solidFill>
            </a:endParaRPr>
          </a:p>
          <a:p>
            <a:r>
              <a:rPr lang="ca-ES">
                <a:solidFill>
                  <a:schemeClr val="bg1"/>
                </a:solidFill>
              </a:rPr>
              <a:t>Es pot jugar en solitari o amb </a:t>
            </a:r>
            <a:r>
              <a:rPr lang="ca-ES" err="1">
                <a:solidFill>
                  <a:schemeClr val="bg1"/>
                </a:solidFill>
              </a:rPr>
              <a:t>multijugador</a:t>
            </a:r>
            <a:r>
              <a:rPr lang="ca-ES">
                <a:solidFill>
                  <a:schemeClr val="bg1"/>
                </a:solidFill>
              </a:rPr>
              <a:t>.</a:t>
            </a:r>
          </a:p>
          <a:p>
            <a:r>
              <a:rPr lang="ca-ES-valencia">
                <a:solidFill>
                  <a:schemeClr val="bg1"/>
                </a:solidFill>
              </a:rPr>
              <a:t>Es presenta com “la consola de la família i dels amics”.</a:t>
            </a:r>
          </a:p>
          <a:p>
            <a:r>
              <a:rPr lang="ca-ES-valencia">
                <a:solidFill>
                  <a:schemeClr val="bg1"/>
                </a:solidFill>
              </a:rPr>
              <a:t>Jocs per a tots els públics.</a:t>
            </a:r>
          </a:p>
          <a:p>
            <a:pPr marL="0" indent="0">
              <a:buNone/>
            </a:pPr>
            <a:endParaRPr lang="ca-ES">
              <a:solidFill>
                <a:schemeClr val="bg1"/>
              </a:solidFill>
            </a:endParaRPr>
          </a:p>
          <a:p>
            <a:endParaRPr lang="ca-ES">
              <a:solidFill>
                <a:schemeClr val="bg1"/>
              </a:solidFill>
            </a:endParaRPr>
          </a:p>
          <a:p>
            <a:endParaRPr lang="ca-ES"/>
          </a:p>
        </p:txBody>
      </p:sp>
      <p:sp>
        <p:nvSpPr>
          <p:cNvPr id="4" name="Título 1">
            <a:extLst>
              <a:ext uri="{FF2B5EF4-FFF2-40B4-BE49-F238E27FC236}">
                <a16:creationId xmlns:a16="http://schemas.microsoft.com/office/drawing/2014/main" id="{4A34D0CD-59CB-4D1C-9774-54553D70120F}"/>
              </a:ext>
            </a:extLst>
          </p:cNvPr>
          <p:cNvSpPr txBox="1">
            <a:spLocks/>
          </p:cNvSpPr>
          <p:nvPr/>
        </p:nvSpPr>
        <p:spPr>
          <a:xfrm>
            <a:off x="1756117" y="681037"/>
            <a:ext cx="8679766" cy="978952"/>
          </a:xfrm>
          <a:prstGeom prst="rect">
            <a:avLst/>
          </a:prstGeom>
          <a:ln>
            <a:solidFill>
              <a:schemeClr val="bg1"/>
            </a:solidFill>
          </a:ln>
        </p:spPr>
        <p:txBody>
          <a:bodyPr vert="horz" lIns="91440" tIns="45720" rIns="91440" bIns="45720" rtlCol="0" anchor="ctr">
            <a:normAutofit fontScale="2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s-ES" sz="4000" b="1">
              <a:solidFill>
                <a:schemeClr val="bg1"/>
              </a:solidFill>
            </a:endParaRPr>
          </a:p>
          <a:p>
            <a:pPr algn="ctr"/>
            <a:endParaRPr lang="es-ES" sz="1000" b="1">
              <a:solidFill>
                <a:schemeClr val="bg1"/>
              </a:solidFill>
              <a:latin typeface="+mn-lt"/>
            </a:endParaRPr>
          </a:p>
          <a:p>
            <a:pPr algn="ctr"/>
            <a:endParaRPr lang="es-ES" sz="1000" b="1">
              <a:solidFill>
                <a:schemeClr val="bg1"/>
              </a:solidFill>
              <a:latin typeface="+mn-lt"/>
            </a:endParaRPr>
          </a:p>
          <a:p>
            <a:pPr algn="ctr"/>
            <a:endParaRPr lang="es-ES" sz="1000" b="1">
              <a:solidFill>
                <a:schemeClr val="bg1"/>
              </a:solidFill>
              <a:latin typeface="+mn-lt"/>
            </a:endParaRPr>
          </a:p>
          <a:p>
            <a:pPr algn="ctr"/>
            <a:endParaRPr lang="es-ES" sz="1000" b="1">
              <a:solidFill>
                <a:schemeClr val="bg1"/>
              </a:solidFill>
              <a:latin typeface="+mn-lt"/>
            </a:endParaRPr>
          </a:p>
          <a:p>
            <a:pPr algn="ctr"/>
            <a:endParaRPr lang="es-ES" sz="1000" b="1">
              <a:solidFill>
                <a:schemeClr val="bg1"/>
              </a:solidFill>
              <a:latin typeface="+mn-lt"/>
            </a:endParaRPr>
          </a:p>
          <a:p>
            <a:pPr algn="ctr"/>
            <a:endParaRPr lang="es-ES" sz="1000" b="1">
              <a:solidFill>
                <a:schemeClr val="bg1"/>
              </a:solidFill>
              <a:latin typeface="+mn-lt"/>
            </a:endParaRPr>
          </a:p>
          <a:p>
            <a:pPr algn="ctr"/>
            <a:endParaRPr lang="es-ES" sz="1000" b="1">
              <a:solidFill>
                <a:schemeClr val="bg1"/>
              </a:solidFill>
              <a:latin typeface="+mn-lt"/>
            </a:endParaRPr>
          </a:p>
          <a:p>
            <a:pPr algn="ctr"/>
            <a:endParaRPr lang="es-ES" sz="1100" b="1">
              <a:solidFill>
                <a:schemeClr val="bg1"/>
              </a:solidFill>
              <a:latin typeface="+mn-lt"/>
            </a:endParaRPr>
          </a:p>
          <a:p>
            <a:pPr algn="ctr"/>
            <a:endParaRPr lang="es-ES" sz="1100" b="1">
              <a:solidFill>
                <a:schemeClr val="bg1"/>
              </a:solidFill>
              <a:latin typeface="+mn-lt"/>
            </a:endParaRPr>
          </a:p>
          <a:p>
            <a:pPr algn="ctr"/>
            <a:endParaRPr lang="es-ES" sz="1100" b="1">
              <a:solidFill>
                <a:schemeClr val="bg1"/>
              </a:solidFill>
              <a:latin typeface="+mn-lt"/>
            </a:endParaRPr>
          </a:p>
          <a:p>
            <a:pPr algn="ctr"/>
            <a:r>
              <a:rPr lang="es-ES" sz="16000" b="1" err="1">
                <a:solidFill>
                  <a:schemeClr val="bg1"/>
                </a:solidFill>
                <a:latin typeface="+mn-lt"/>
              </a:rPr>
              <a:t>Producte</a:t>
            </a:r>
            <a:br>
              <a:rPr lang="es-ES" sz="12300" b="1">
                <a:solidFill>
                  <a:schemeClr val="bg1"/>
                </a:solidFill>
                <a:latin typeface="+mn-lt"/>
              </a:rPr>
            </a:br>
            <a:endParaRPr lang="ca-ES" sz="12300" b="1">
              <a:solidFill>
                <a:schemeClr val="bg1"/>
              </a:solidFill>
              <a:latin typeface="+mn-lt"/>
              <a:cs typeface="Times New Roman" panose="02020603050405020304" pitchFamily="18" charset="0"/>
            </a:endParaRPr>
          </a:p>
        </p:txBody>
      </p:sp>
      <p:pic>
        <p:nvPicPr>
          <p:cNvPr id="6" name="Imagen 5" descr="Imagen que contiene cámara, teclado&#10;&#10;Descripción generada automáticamente">
            <a:extLst>
              <a:ext uri="{FF2B5EF4-FFF2-40B4-BE49-F238E27FC236}">
                <a16:creationId xmlns:a16="http://schemas.microsoft.com/office/drawing/2014/main" id="{6D1EF428-4A18-4BD4-806F-CA8B0BD18F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82599" y="4244498"/>
            <a:ext cx="4301745" cy="2167255"/>
          </a:xfrm>
          <a:prstGeom prst="rect">
            <a:avLst/>
          </a:prstGeom>
        </p:spPr>
      </p:pic>
      <p:pic>
        <p:nvPicPr>
          <p:cNvPr id="8" name="Gráfico 7" descr="bolas de harvey 100%">
            <a:extLst>
              <a:ext uri="{FF2B5EF4-FFF2-40B4-BE49-F238E27FC236}">
                <a16:creationId xmlns:a16="http://schemas.microsoft.com/office/drawing/2014/main" id="{EFBAB7F8-E05E-465C-ACAC-89306181954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756117" y="3818951"/>
            <a:ext cx="288815" cy="288815"/>
          </a:xfrm>
          <a:prstGeom prst="rect">
            <a:avLst/>
          </a:prstGeom>
        </p:spPr>
      </p:pic>
      <p:pic>
        <p:nvPicPr>
          <p:cNvPr id="9" name="Gráfico 8" descr="bolas de harvey 100%">
            <a:extLst>
              <a:ext uri="{FF2B5EF4-FFF2-40B4-BE49-F238E27FC236}">
                <a16:creationId xmlns:a16="http://schemas.microsoft.com/office/drawing/2014/main" id="{D60A623E-1B6F-45D8-ACA8-60D047BC3A7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775496" y="2768552"/>
            <a:ext cx="288815" cy="288815"/>
          </a:xfrm>
          <a:prstGeom prst="rect">
            <a:avLst/>
          </a:prstGeom>
        </p:spPr>
      </p:pic>
      <p:pic>
        <p:nvPicPr>
          <p:cNvPr id="10" name="Gráfico 9" descr="bolas de harvey 100%">
            <a:extLst>
              <a:ext uri="{FF2B5EF4-FFF2-40B4-BE49-F238E27FC236}">
                <a16:creationId xmlns:a16="http://schemas.microsoft.com/office/drawing/2014/main" id="{E6C3F4B6-A58E-434A-9D93-B04A290A50B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775497" y="3284592"/>
            <a:ext cx="288815" cy="288815"/>
          </a:xfrm>
          <a:prstGeom prst="rect">
            <a:avLst/>
          </a:prstGeom>
        </p:spPr>
      </p:pic>
      <p:pic>
        <p:nvPicPr>
          <p:cNvPr id="12" name="Gráfico 11" descr="bolas de harvey 100%">
            <a:extLst>
              <a:ext uri="{FF2B5EF4-FFF2-40B4-BE49-F238E27FC236}">
                <a16:creationId xmlns:a16="http://schemas.microsoft.com/office/drawing/2014/main" id="{2EE9F254-80CD-48F1-9381-0298B8BDA70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775497" y="1905533"/>
            <a:ext cx="288815" cy="288815"/>
          </a:xfrm>
          <a:prstGeom prst="rect">
            <a:avLst/>
          </a:prstGeom>
        </p:spPr>
      </p:pic>
      <p:sp>
        <p:nvSpPr>
          <p:cNvPr id="11" name="Botón de acción: ir a inicio 10">
            <a:hlinkClick r:id="" action="ppaction://hlinkshowjump?jump=firstslide" highlightClick="1"/>
            <a:extLst>
              <a:ext uri="{FF2B5EF4-FFF2-40B4-BE49-F238E27FC236}">
                <a16:creationId xmlns:a16="http://schemas.microsoft.com/office/drawing/2014/main" id="{7A23A82A-3CA7-4A08-8828-726A65979F74}"/>
              </a:ext>
            </a:extLst>
          </p:cNvPr>
          <p:cNvSpPr/>
          <p:nvPr/>
        </p:nvSpPr>
        <p:spPr>
          <a:xfrm>
            <a:off x="11296357" y="5927746"/>
            <a:ext cx="745902" cy="739306"/>
          </a:xfrm>
          <a:prstGeom prst="actionButtonHom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a-ES"/>
          </a:p>
        </p:txBody>
      </p:sp>
    </p:spTree>
    <p:extLst>
      <p:ext uri="{BB962C8B-B14F-4D97-AF65-F5344CB8AC3E}">
        <p14:creationId xmlns:p14="http://schemas.microsoft.com/office/powerpoint/2010/main" val="1238688651"/>
      </p:ext>
    </p:extLst>
  </p:cSld>
  <p:clrMapOvr>
    <a:masterClrMapping/>
  </p:clrMapOvr>
  <mc:AlternateContent xmlns:mc="http://schemas.openxmlformats.org/markup-compatibility/2006">
    <mc:Choice xmlns:p14="http://schemas.microsoft.com/office/powerpoint/2010/main" Requires="p14">
      <p:transition spd="slow" p14:dur="2000">
        <p14:vortex dir="r"/>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21AE3E0F-088F-44CC-AB17-5F8F1C018C49}"/>
              </a:ext>
            </a:extLst>
          </p:cNvPr>
          <p:cNvSpPr>
            <a:spLocks noGrp="1"/>
          </p:cNvSpPr>
          <p:nvPr>
            <p:ph idx="1"/>
          </p:nvPr>
        </p:nvSpPr>
        <p:spPr>
          <a:xfrm>
            <a:off x="1756117" y="4183380"/>
            <a:ext cx="8679766" cy="2240279"/>
          </a:xfrm>
        </p:spPr>
        <p:txBody>
          <a:bodyPr>
            <a:normAutofit/>
          </a:bodyPr>
          <a:lstStyle/>
          <a:p>
            <a:r>
              <a:rPr lang="ca-ES-valencia">
                <a:solidFill>
                  <a:schemeClr val="bg1"/>
                </a:solidFill>
              </a:rPr>
              <a:t>Té mecàniques úniques que explota en jocs únics per al seu disseny exclusiu.</a:t>
            </a:r>
          </a:p>
          <a:p>
            <a:r>
              <a:rPr lang="es-ES">
                <a:solidFill>
                  <a:schemeClr val="bg1"/>
                </a:solidFill>
              </a:rPr>
              <a:t>Es centra </a:t>
            </a:r>
            <a:r>
              <a:rPr lang="es-ES" err="1">
                <a:solidFill>
                  <a:schemeClr val="bg1"/>
                </a:solidFill>
              </a:rPr>
              <a:t>més</a:t>
            </a:r>
            <a:r>
              <a:rPr lang="es-ES">
                <a:solidFill>
                  <a:schemeClr val="bg1"/>
                </a:solidFill>
              </a:rPr>
              <a:t> en la </a:t>
            </a:r>
            <a:r>
              <a:rPr lang="es-ES" err="1">
                <a:solidFill>
                  <a:schemeClr val="bg1"/>
                </a:solidFill>
              </a:rPr>
              <a:t>diferenciació</a:t>
            </a:r>
            <a:r>
              <a:rPr lang="es-ES">
                <a:solidFill>
                  <a:schemeClr val="bg1"/>
                </a:solidFill>
              </a:rPr>
              <a:t> per la </a:t>
            </a:r>
            <a:r>
              <a:rPr lang="es-ES" err="1">
                <a:solidFill>
                  <a:schemeClr val="bg1"/>
                </a:solidFill>
              </a:rPr>
              <a:t>creativitat</a:t>
            </a:r>
            <a:r>
              <a:rPr lang="es-ES">
                <a:solidFill>
                  <a:schemeClr val="bg1"/>
                </a:solidFill>
              </a:rPr>
              <a:t> </a:t>
            </a:r>
            <a:r>
              <a:rPr lang="es-ES" err="1">
                <a:solidFill>
                  <a:schemeClr val="bg1"/>
                </a:solidFill>
              </a:rPr>
              <a:t>dels</a:t>
            </a:r>
            <a:r>
              <a:rPr lang="es-ES">
                <a:solidFill>
                  <a:schemeClr val="bg1"/>
                </a:solidFill>
              </a:rPr>
              <a:t> </a:t>
            </a:r>
            <a:r>
              <a:rPr lang="es-ES" err="1">
                <a:solidFill>
                  <a:schemeClr val="bg1"/>
                </a:solidFill>
              </a:rPr>
              <a:t>seus</a:t>
            </a:r>
            <a:r>
              <a:rPr lang="es-ES">
                <a:solidFill>
                  <a:schemeClr val="bg1"/>
                </a:solidFill>
              </a:rPr>
              <a:t> </a:t>
            </a:r>
            <a:r>
              <a:rPr lang="es-ES" err="1">
                <a:solidFill>
                  <a:schemeClr val="bg1"/>
                </a:solidFill>
              </a:rPr>
              <a:t>productes</a:t>
            </a:r>
            <a:r>
              <a:rPr lang="es-ES">
                <a:solidFill>
                  <a:schemeClr val="bg1"/>
                </a:solidFill>
              </a:rPr>
              <a:t> que per ser la consola </a:t>
            </a:r>
            <a:r>
              <a:rPr lang="es-ES" err="1">
                <a:solidFill>
                  <a:schemeClr val="bg1"/>
                </a:solidFill>
              </a:rPr>
              <a:t>amb</a:t>
            </a:r>
            <a:r>
              <a:rPr lang="es-ES">
                <a:solidFill>
                  <a:schemeClr val="bg1"/>
                </a:solidFill>
              </a:rPr>
              <a:t> </a:t>
            </a:r>
            <a:r>
              <a:rPr lang="es-ES" err="1">
                <a:solidFill>
                  <a:schemeClr val="bg1"/>
                </a:solidFill>
              </a:rPr>
              <a:t>millors</a:t>
            </a:r>
            <a:r>
              <a:rPr lang="es-ES">
                <a:solidFill>
                  <a:schemeClr val="bg1"/>
                </a:solidFill>
              </a:rPr>
              <a:t> </a:t>
            </a:r>
            <a:r>
              <a:rPr lang="es-ES" err="1">
                <a:solidFill>
                  <a:schemeClr val="bg1"/>
                </a:solidFill>
              </a:rPr>
              <a:t>gràfics</a:t>
            </a:r>
            <a:r>
              <a:rPr lang="es-ES">
                <a:solidFill>
                  <a:schemeClr val="bg1"/>
                </a:solidFill>
              </a:rPr>
              <a:t> o </a:t>
            </a:r>
            <a:r>
              <a:rPr lang="es-ES" err="1">
                <a:solidFill>
                  <a:schemeClr val="bg1"/>
                </a:solidFill>
              </a:rPr>
              <a:t>potència</a:t>
            </a:r>
            <a:r>
              <a:rPr lang="es-ES">
                <a:solidFill>
                  <a:schemeClr val="bg1"/>
                </a:solidFill>
              </a:rPr>
              <a:t>.</a:t>
            </a:r>
            <a:endParaRPr lang="ca-ES">
              <a:solidFill>
                <a:schemeClr val="bg1"/>
              </a:solidFill>
            </a:endParaRPr>
          </a:p>
          <a:p>
            <a:endParaRPr lang="ca-ES">
              <a:solidFill>
                <a:schemeClr val="bg1"/>
              </a:solidFill>
            </a:endParaRPr>
          </a:p>
          <a:p>
            <a:endParaRPr lang="ca-ES"/>
          </a:p>
        </p:txBody>
      </p:sp>
      <p:sp>
        <p:nvSpPr>
          <p:cNvPr id="4" name="Título 1">
            <a:extLst>
              <a:ext uri="{FF2B5EF4-FFF2-40B4-BE49-F238E27FC236}">
                <a16:creationId xmlns:a16="http://schemas.microsoft.com/office/drawing/2014/main" id="{4A34D0CD-59CB-4D1C-9774-54553D70120F}"/>
              </a:ext>
            </a:extLst>
          </p:cNvPr>
          <p:cNvSpPr txBox="1">
            <a:spLocks/>
          </p:cNvSpPr>
          <p:nvPr/>
        </p:nvSpPr>
        <p:spPr>
          <a:xfrm>
            <a:off x="1756117" y="681037"/>
            <a:ext cx="8679766" cy="978952"/>
          </a:xfrm>
          <a:prstGeom prst="rect">
            <a:avLst/>
          </a:prstGeom>
          <a:ln>
            <a:solidFill>
              <a:schemeClr val="bg1"/>
            </a:solidFill>
          </a:ln>
        </p:spPr>
        <p:txBody>
          <a:bodyPr vert="horz" lIns="91440" tIns="45720" rIns="91440" bIns="45720" rtlCol="0" anchor="ctr">
            <a:normAutofit fontScale="2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s-ES" sz="4000" b="1">
              <a:solidFill>
                <a:schemeClr val="bg1"/>
              </a:solidFill>
            </a:endParaRPr>
          </a:p>
          <a:p>
            <a:pPr algn="ctr"/>
            <a:endParaRPr lang="es-ES" sz="1000" b="1">
              <a:solidFill>
                <a:schemeClr val="bg1"/>
              </a:solidFill>
              <a:latin typeface="+mn-lt"/>
            </a:endParaRPr>
          </a:p>
          <a:p>
            <a:pPr algn="ctr"/>
            <a:endParaRPr lang="es-ES" sz="1000" b="1">
              <a:solidFill>
                <a:schemeClr val="bg1"/>
              </a:solidFill>
              <a:latin typeface="+mn-lt"/>
            </a:endParaRPr>
          </a:p>
          <a:p>
            <a:pPr algn="ctr"/>
            <a:endParaRPr lang="es-ES" sz="1000" b="1">
              <a:solidFill>
                <a:schemeClr val="bg1"/>
              </a:solidFill>
              <a:latin typeface="+mn-lt"/>
            </a:endParaRPr>
          </a:p>
          <a:p>
            <a:pPr algn="ctr"/>
            <a:endParaRPr lang="es-ES" sz="1000" b="1">
              <a:solidFill>
                <a:schemeClr val="bg1"/>
              </a:solidFill>
              <a:latin typeface="+mn-lt"/>
            </a:endParaRPr>
          </a:p>
          <a:p>
            <a:pPr algn="ctr"/>
            <a:endParaRPr lang="es-ES" sz="1000" b="1">
              <a:solidFill>
                <a:schemeClr val="bg1"/>
              </a:solidFill>
              <a:latin typeface="+mn-lt"/>
            </a:endParaRPr>
          </a:p>
          <a:p>
            <a:pPr algn="ctr"/>
            <a:endParaRPr lang="es-ES" sz="1000" b="1">
              <a:solidFill>
                <a:schemeClr val="bg1"/>
              </a:solidFill>
              <a:latin typeface="+mn-lt"/>
            </a:endParaRPr>
          </a:p>
          <a:p>
            <a:pPr algn="ctr"/>
            <a:endParaRPr lang="es-ES" sz="1000" b="1">
              <a:solidFill>
                <a:schemeClr val="bg1"/>
              </a:solidFill>
              <a:latin typeface="+mn-lt"/>
            </a:endParaRPr>
          </a:p>
          <a:p>
            <a:pPr algn="ctr"/>
            <a:endParaRPr lang="es-ES" sz="1100" b="1">
              <a:solidFill>
                <a:schemeClr val="bg1"/>
              </a:solidFill>
              <a:latin typeface="+mn-lt"/>
            </a:endParaRPr>
          </a:p>
          <a:p>
            <a:pPr algn="ctr"/>
            <a:endParaRPr lang="es-ES" sz="1100" b="1">
              <a:solidFill>
                <a:schemeClr val="bg1"/>
              </a:solidFill>
              <a:latin typeface="+mn-lt"/>
            </a:endParaRPr>
          </a:p>
          <a:p>
            <a:pPr algn="ctr"/>
            <a:endParaRPr lang="es-ES" sz="1100" b="1">
              <a:solidFill>
                <a:schemeClr val="bg1"/>
              </a:solidFill>
              <a:latin typeface="+mn-lt"/>
            </a:endParaRPr>
          </a:p>
          <a:p>
            <a:pPr algn="ctr"/>
            <a:r>
              <a:rPr lang="es-ES" sz="16000" b="1" err="1">
                <a:solidFill>
                  <a:schemeClr val="bg1"/>
                </a:solidFill>
                <a:latin typeface="+mn-lt"/>
              </a:rPr>
              <a:t>Producte</a:t>
            </a:r>
            <a:br>
              <a:rPr lang="es-ES" sz="12300" b="1">
                <a:solidFill>
                  <a:schemeClr val="bg1"/>
                </a:solidFill>
                <a:latin typeface="+mn-lt"/>
              </a:rPr>
            </a:br>
            <a:endParaRPr lang="ca-ES" sz="12300" b="1">
              <a:solidFill>
                <a:schemeClr val="bg1"/>
              </a:solidFill>
              <a:latin typeface="+mn-lt"/>
              <a:cs typeface="Times New Roman" panose="02020603050405020304" pitchFamily="18" charset="0"/>
            </a:endParaRPr>
          </a:p>
        </p:txBody>
      </p:sp>
      <p:pic>
        <p:nvPicPr>
          <p:cNvPr id="5" name="Imagen 4" descr="Imagen que contiene natación, tabla, azul, pequeño&#10;&#10;Descripción generada automáticamente">
            <a:extLst>
              <a:ext uri="{FF2B5EF4-FFF2-40B4-BE49-F238E27FC236}">
                <a16:creationId xmlns:a16="http://schemas.microsoft.com/office/drawing/2014/main" id="{60EE8044-F048-4DCF-851A-82E02D026C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67132" y="1801544"/>
            <a:ext cx="4021815" cy="2240280"/>
          </a:xfrm>
          <a:prstGeom prst="rect">
            <a:avLst/>
          </a:prstGeom>
        </p:spPr>
      </p:pic>
      <p:pic>
        <p:nvPicPr>
          <p:cNvPr id="7" name="Imagen 6" descr="Un celular en la mano&#10;&#10;Descripción generada automáticamente">
            <a:extLst>
              <a:ext uri="{FF2B5EF4-FFF2-40B4-BE49-F238E27FC236}">
                <a16:creationId xmlns:a16="http://schemas.microsoft.com/office/drawing/2014/main" id="{3D35C1D4-57DB-413E-BFE9-B0EC695D4B6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03499" y="1801544"/>
            <a:ext cx="4021816" cy="2262271"/>
          </a:xfrm>
          <a:prstGeom prst="rect">
            <a:avLst/>
          </a:prstGeom>
        </p:spPr>
      </p:pic>
      <p:pic>
        <p:nvPicPr>
          <p:cNvPr id="8" name="Gráfico 7" descr="bolas de harvey 100%">
            <a:extLst>
              <a:ext uri="{FF2B5EF4-FFF2-40B4-BE49-F238E27FC236}">
                <a16:creationId xmlns:a16="http://schemas.microsoft.com/office/drawing/2014/main" id="{C9DC27CA-C735-44AC-948B-FA0682F6D76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756117" y="5159111"/>
            <a:ext cx="288815" cy="288815"/>
          </a:xfrm>
          <a:prstGeom prst="rect">
            <a:avLst/>
          </a:prstGeom>
        </p:spPr>
      </p:pic>
      <p:pic>
        <p:nvPicPr>
          <p:cNvPr id="9" name="Gráfico 8" descr="bolas de harvey 100%">
            <a:extLst>
              <a:ext uri="{FF2B5EF4-FFF2-40B4-BE49-F238E27FC236}">
                <a16:creationId xmlns:a16="http://schemas.microsoft.com/office/drawing/2014/main" id="{DC4F9449-76A2-422A-9CAC-5A85B9BE00A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756117" y="4248574"/>
            <a:ext cx="288815" cy="288815"/>
          </a:xfrm>
          <a:prstGeom prst="rect">
            <a:avLst/>
          </a:prstGeom>
        </p:spPr>
      </p:pic>
      <p:sp>
        <p:nvSpPr>
          <p:cNvPr id="10" name="Botón de acción: ir a inicio 9">
            <a:hlinkClick r:id="" action="ppaction://hlinkshowjump?jump=firstslide" highlightClick="1"/>
            <a:extLst>
              <a:ext uri="{FF2B5EF4-FFF2-40B4-BE49-F238E27FC236}">
                <a16:creationId xmlns:a16="http://schemas.microsoft.com/office/drawing/2014/main" id="{F62EBC5C-063F-4580-AC7E-48036C1C9A5D}"/>
              </a:ext>
            </a:extLst>
          </p:cNvPr>
          <p:cNvSpPr/>
          <p:nvPr/>
        </p:nvSpPr>
        <p:spPr>
          <a:xfrm>
            <a:off x="11296357" y="5927746"/>
            <a:ext cx="745902" cy="739306"/>
          </a:xfrm>
          <a:prstGeom prst="actionButtonHom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a-ES"/>
          </a:p>
        </p:txBody>
      </p:sp>
    </p:spTree>
    <p:extLst>
      <p:ext uri="{BB962C8B-B14F-4D97-AF65-F5344CB8AC3E}">
        <p14:creationId xmlns:p14="http://schemas.microsoft.com/office/powerpoint/2010/main" val="2523622595"/>
      </p:ext>
    </p:extLst>
  </p:cSld>
  <p:clrMapOvr>
    <a:masterClrMapping/>
  </p:clrMapOvr>
  <mc:AlternateContent xmlns:mc="http://schemas.openxmlformats.org/markup-compatibility/2006">
    <mc:Choice xmlns:p14="http://schemas.microsoft.com/office/powerpoint/2010/main" Requires="p14">
      <p:transition spd="slow" p14:dur="2000">
        <p14:vortex dir="r"/>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21AE3E0F-088F-44CC-AB17-5F8F1C018C49}"/>
              </a:ext>
            </a:extLst>
          </p:cNvPr>
          <p:cNvSpPr>
            <a:spLocks noGrp="1"/>
          </p:cNvSpPr>
          <p:nvPr>
            <p:ph idx="1"/>
          </p:nvPr>
        </p:nvSpPr>
        <p:spPr>
          <a:xfrm>
            <a:off x="1756117" y="1863886"/>
            <a:ext cx="8679766" cy="3043765"/>
          </a:xfrm>
        </p:spPr>
        <p:txBody>
          <a:bodyPr>
            <a:normAutofit/>
          </a:bodyPr>
          <a:lstStyle/>
          <a:p>
            <a:r>
              <a:rPr lang="ca-ES-valencia">
                <a:solidFill>
                  <a:schemeClr val="bg1"/>
                </a:solidFill>
              </a:rPr>
              <a:t>Opció de control parental sobre l’activitat dels fills (temps de joc, restriccions d’edat, jocs preferits, restricció de la comunitat online,...).</a:t>
            </a:r>
          </a:p>
          <a:p>
            <a:r>
              <a:rPr lang="ca-ES-valencia">
                <a:solidFill>
                  <a:schemeClr val="bg1"/>
                </a:solidFill>
              </a:rPr>
              <a:t>Opcions de diferent color, accesoris per a la consola(figures col·leccionables que poden interactuar amb els jocs, fundes de protecció, suports per als mandos,...).</a:t>
            </a:r>
          </a:p>
          <a:p>
            <a:endParaRPr lang="ca-ES">
              <a:solidFill>
                <a:schemeClr val="bg1"/>
              </a:solidFill>
            </a:endParaRPr>
          </a:p>
          <a:p>
            <a:endParaRPr lang="ca-ES"/>
          </a:p>
        </p:txBody>
      </p:sp>
      <p:sp>
        <p:nvSpPr>
          <p:cNvPr id="4" name="Título 1">
            <a:extLst>
              <a:ext uri="{FF2B5EF4-FFF2-40B4-BE49-F238E27FC236}">
                <a16:creationId xmlns:a16="http://schemas.microsoft.com/office/drawing/2014/main" id="{4A34D0CD-59CB-4D1C-9774-54553D70120F}"/>
              </a:ext>
            </a:extLst>
          </p:cNvPr>
          <p:cNvSpPr txBox="1">
            <a:spLocks/>
          </p:cNvSpPr>
          <p:nvPr/>
        </p:nvSpPr>
        <p:spPr>
          <a:xfrm>
            <a:off x="1756117" y="681037"/>
            <a:ext cx="8679766" cy="978952"/>
          </a:xfrm>
          <a:prstGeom prst="rect">
            <a:avLst/>
          </a:prstGeom>
          <a:ln>
            <a:solidFill>
              <a:schemeClr val="bg1"/>
            </a:solidFill>
          </a:ln>
        </p:spPr>
        <p:txBody>
          <a:bodyPr vert="horz" lIns="91440" tIns="45720" rIns="91440" bIns="45720" rtlCol="0" anchor="ctr">
            <a:normAutofit fontScale="2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s-ES" sz="4000" b="1">
              <a:solidFill>
                <a:schemeClr val="bg1"/>
              </a:solidFill>
            </a:endParaRPr>
          </a:p>
          <a:p>
            <a:pPr algn="ctr"/>
            <a:endParaRPr lang="es-ES" sz="1000" b="1">
              <a:solidFill>
                <a:schemeClr val="bg1"/>
              </a:solidFill>
              <a:latin typeface="+mn-lt"/>
            </a:endParaRPr>
          </a:p>
          <a:p>
            <a:pPr algn="ctr"/>
            <a:endParaRPr lang="es-ES" sz="1000" b="1">
              <a:solidFill>
                <a:schemeClr val="bg1"/>
              </a:solidFill>
              <a:latin typeface="+mn-lt"/>
            </a:endParaRPr>
          </a:p>
          <a:p>
            <a:pPr algn="ctr"/>
            <a:endParaRPr lang="es-ES" sz="1000" b="1">
              <a:solidFill>
                <a:schemeClr val="bg1"/>
              </a:solidFill>
              <a:latin typeface="+mn-lt"/>
            </a:endParaRPr>
          </a:p>
          <a:p>
            <a:pPr algn="ctr"/>
            <a:endParaRPr lang="es-ES" sz="1000" b="1">
              <a:solidFill>
                <a:schemeClr val="bg1"/>
              </a:solidFill>
              <a:latin typeface="+mn-lt"/>
            </a:endParaRPr>
          </a:p>
          <a:p>
            <a:pPr algn="ctr"/>
            <a:endParaRPr lang="es-ES" sz="1000" b="1">
              <a:solidFill>
                <a:schemeClr val="bg1"/>
              </a:solidFill>
              <a:latin typeface="+mn-lt"/>
            </a:endParaRPr>
          </a:p>
          <a:p>
            <a:pPr algn="ctr"/>
            <a:endParaRPr lang="es-ES" sz="1000" b="1">
              <a:solidFill>
                <a:schemeClr val="bg1"/>
              </a:solidFill>
              <a:latin typeface="+mn-lt"/>
            </a:endParaRPr>
          </a:p>
          <a:p>
            <a:pPr algn="ctr"/>
            <a:endParaRPr lang="es-ES" sz="1000" b="1">
              <a:solidFill>
                <a:schemeClr val="bg1"/>
              </a:solidFill>
              <a:latin typeface="+mn-lt"/>
            </a:endParaRPr>
          </a:p>
          <a:p>
            <a:pPr algn="ctr"/>
            <a:endParaRPr lang="es-ES" sz="1100" b="1">
              <a:solidFill>
                <a:schemeClr val="bg1"/>
              </a:solidFill>
              <a:latin typeface="+mn-lt"/>
            </a:endParaRPr>
          </a:p>
          <a:p>
            <a:pPr algn="ctr"/>
            <a:endParaRPr lang="es-ES" sz="1100" b="1">
              <a:solidFill>
                <a:schemeClr val="bg1"/>
              </a:solidFill>
              <a:latin typeface="+mn-lt"/>
            </a:endParaRPr>
          </a:p>
          <a:p>
            <a:pPr algn="ctr"/>
            <a:endParaRPr lang="es-ES" sz="1100" b="1">
              <a:solidFill>
                <a:schemeClr val="bg1"/>
              </a:solidFill>
              <a:latin typeface="+mn-lt"/>
            </a:endParaRPr>
          </a:p>
          <a:p>
            <a:pPr algn="ctr"/>
            <a:r>
              <a:rPr lang="es-ES" sz="16000" b="1" err="1">
                <a:solidFill>
                  <a:schemeClr val="bg1"/>
                </a:solidFill>
                <a:latin typeface="+mn-lt"/>
              </a:rPr>
              <a:t>Producte</a:t>
            </a:r>
            <a:br>
              <a:rPr lang="es-ES" sz="12300" b="1">
                <a:solidFill>
                  <a:schemeClr val="bg1"/>
                </a:solidFill>
                <a:latin typeface="+mn-lt"/>
              </a:rPr>
            </a:br>
            <a:endParaRPr lang="ca-ES" sz="12300" b="1">
              <a:solidFill>
                <a:schemeClr val="bg1"/>
              </a:solidFill>
              <a:latin typeface="+mn-lt"/>
              <a:cs typeface="Times New Roman" panose="02020603050405020304" pitchFamily="18" charset="0"/>
            </a:endParaRPr>
          </a:p>
        </p:txBody>
      </p:sp>
      <p:pic>
        <p:nvPicPr>
          <p:cNvPr id="8" name="Gráfico 7" descr="bolas de harvey 100%">
            <a:extLst>
              <a:ext uri="{FF2B5EF4-FFF2-40B4-BE49-F238E27FC236}">
                <a16:creationId xmlns:a16="http://schemas.microsoft.com/office/drawing/2014/main" id="{C9DC27CA-C735-44AC-948B-FA0682F6D76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756117" y="3241360"/>
            <a:ext cx="288815" cy="288815"/>
          </a:xfrm>
          <a:prstGeom prst="rect">
            <a:avLst/>
          </a:prstGeom>
        </p:spPr>
      </p:pic>
      <p:pic>
        <p:nvPicPr>
          <p:cNvPr id="9" name="Gráfico 8" descr="bolas de harvey 100%">
            <a:extLst>
              <a:ext uri="{FF2B5EF4-FFF2-40B4-BE49-F238E27FC236}">
                <a16:creationId xmlns:a16="http://schemas.microsoft.com/office/drawing/2014/main" id="{DC4F9449-76A2-422A-9CAC-5A85B9BE00A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756117" y="1935447"/>
            <a:ext cx="288815" cy="288815"/>
          </a:xfrm>
          <a:prstGeom prst="rect">
            <a:avLst/>
          </a:prstGeom>
        </p:spPr>
      </p:pic>
      <p:pic>
        <p:nvPicPr>
          <p:cNvPr id="6" name="Imagen 5" descr="Imagen que contiene tabla, artículos, diversos, diferente&#10;&#10;Descripción generada automáticamente">
            <a:extLst>
              <a:ext uri="{FF2B5EF4-FFF2-40B4-BE49-F238E27FC236}">
                <a16:creationId xmlns:a16="http://schemas.microsoft.com/office/drawing/2014/main" id="{951A5C23-6F3C-4546-ACF7-039DE075842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886457" y="4748553"/>
            <a:ext cx="1982158" cy="1714872"/>
          </a:xfrm>
          <a:prstGeom prst="rect">
            <a:avLst/>
          </a:prstGeom>
        </p:spPr>
      </p:pic>
      <p:pic>
        <p:nvPicPr>
          <p:cNvPr id="11" name="Imagen 10" descr="Imagen que contiene objeto, cuarto, reloj&#10;&#10;Descripción generada automáticamente">
            <a:extLst>
              <a:ext uri="{FF2B5EF4-FFF2-40B4-BE49-F238E27FC236}">
                <a16:creationId xmlns:a16="http://schemas.microsoft.com/office/drawing/2014/main" id="{337C6CCD-96BC-46F0-8546-BAA15140997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133557" y="4628608"/>
            <a:ext cx="3237913" cy="1834817"/>
          </a:xfrm>
          <a:prstGeom prst="rect">
            <a:avLst/>
          </a:prstGeom>
        </p:spPr>
      </p:pic>
      <p:pic>
        <p:nvPicPr>
          <p:cNvPr id="13" name="Imagen 12">
            <a:extLst>
              <a:ext uri="{FF2B5EF4-FFF2-40B4-BE49-F238E27FC236}">
                <a16:creationId xmlns:a16="http://schemas.microsoft.com/office/drawing/2014/main" id="{E4B96586-F666-4B11-B577-7351257FDB2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636412" y="4620864"/>
            <a:ext cx="2669131" cy="1842561"/>
          </a:xfrm>
          <a:prstGeom prst="rect">
            <a:avLst/>
          </a:prstGeom>
        </p:spPr>
      </p:pic>
      <p:sp>
        <p:nvSpPr>
          <p:cNvPr id="10" name="Botón de acción: ir a inicio 9">
            <a:hlinkClick r:id="" action="ppaction://hlinkshowjump?jump=firstslide" highlightClick="1"/>
            <a:extLst>
              <a:ext uri="{FF2B5EF4-FFF2-40B4-BE49-F238E27FC236}">
                <a16:creationId xmlns:a16="http://schemas.microsoft.com/office/drawing/2014/main" id="{BBE067E6-34D7-4731-86E6-221A731A0215}"/>
              </a:ext>
            </a:extLst>
          </p:cNvPr>
          <p:cNvSpPr/>
          <p:nvPr/>
        </p:nvSpPr>
        <p:spPr>
          <a:xfrm>
            <a:off x="11296357" y="5927746"/>
            <a:ext cx="745902" cy="739306"/>
          </a:xfrm>
          <a:prstGeom prst="actionButtonHom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a-ES"/>
          </a:p>
        </p:txBody>
      </p:sp>
    </p:spTree>
    <p:extLst>
      <p:ext uri="{BB962C8B-B14F-4D97-AF65-F5344CB8AC3E}">
        <p14:creationId xmlns:p14="http://schemas.microsoft.com/office/powerpoint/2010/main" val="4102527060"/>
      </p:ext>
    </p:extLst>
  </p:cSld>
  <p:clrMapOvr>
    <a:masterClrMapping/>
  </p:clrMapOvr>
  <mc:AlternateContent xmlns:mc="http://schemas.openxmlformats.org/markup-compatibility/2006">
    <mc:Choice xmlns:p14="http://schemas.microsoft.com/office/powerpoint/2010/main" Requires="p14">
      <p:transition spd="slow" p14:dur="2000">
        <p14:vortex dir="r"/>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21AE3E0F-088F-44CC-AB17-5F8F1C018C49}"/>
              </a:ext>
            </a:extLst>
          </p:cNvPr>
          <p:cNvSpPr>
            <a:spLocks noGrp="1"/>
          </p:cNvSpPr>
          <p:nvPr>
            <p:ph idx="1"/>
          </p:nvPr>
        </p:nvSpPr>
        <p:spPr>
          <a:xfrm>
            <a:off x="1756117" y="1863886"/>
            <a:ext cx="8679766" cy="2662394"/>
          </a:xfrm>
        </p:spPr>
        <p:txBody>
          <a:bodyPr>
            <a:normAutofit/>
          </a:bodyPr>
          <a:lstStyle/>
          <a:p>
            <a:r>
              <a:rPr lang="ca-ES-valencia">
                <a:solidFill>
                  <a:schemeClr val="bg1"/>
                </a:solidFill>
              </a:rPr>
              <a:t>Altre accessori molt interessant és Nintendo Labo. Dirigit cap a un públic infantil per a desenvolupar la creativitat fent els teus propis accessoris per a la consola amb cartró i expandint aixina la seua jugabilitat.</a:t>
            </a:r>
          </a:p>
          <a:p>
            <a:r>
              <a:rPr lang="ca-ES-valencia">
                <a:solidFill>
                  <a:schemeClr val="bg1"/>
                </a:solidFill>
              </a:rPr>
              <a:t>A més, són personalitzables. Pots pintar-los, canviar les formes que tenen i posar-li pegatines.</a:t>
            </a:r>
          </a:p>
          <a:p>
            <a:endParaRPr lang="ca-ES">
              <a:solidFill>
                <a:schemeClr val="bg1"/>
              </a:solidFill>
            </a:endParaRPr>
          </a:p>
          <a:p>
            <a:endParaRPr lang="ca-ES"/>
          </a:p>
        </p:txBody>
      </p:sp>
      <p:sp>
        <p:nvSpPr>
          <p:cNvPr id="4" name="Título 1">
            <a:extLst>
              <a:ext uri="{FF2B5EF4-FFF2-40B4-BE49-F238E27FC236}">
                <a16:creationId xmlns:a16="http://schemas.microsoft.com/office/drawing/2014/main" id="{4A34D0CD-59CB-4D1C-9774-54553D70120F}"/>
              </a:ext>
            </a:extLst>
          </p:cNvPr>
          <p:cNvSpPr txBox="1">
            <a:spLocks/>
          </p:cNvSpPr>
          <p:nvPr/>
        </p:nvSpPr>
        <p:spPr>
          <a:xfrm>
            <a:off x="1756117" y="681037"/>
            <a:ext cx="8679766" cy="978952"/>
          </a:xfrm>
          <a:prstGeom prst="rect">
            <a:avLst/>
          </a:prstGeom>
          <a:ln>
            <a:solidFill>
              <a:schemeClr val="bg1"/>
            </a:solidFill>
          </a:ln>
        </p:spPr>
        <p:txBody>
          <a:bodyPr vert="horz" lIns="91440" tIns="45720" rIns="91440" bIns="45720" rtlCol="0" anchor="ctr">
            <a:normAutofit fontScale="2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s-ES" sz="4000" b="1">
              <a:solidFill>
                <a:schemeClr val="bg1"/>
              </a:solidFill>
            </a:endParaRPr>
          </a:p>
          <a:p>
            <a:pPr algn="ctr"/>
            <a:endParaRPr lang="es-ES" sz="1000" b="1">
              <a:solidFill>
                <a:schemeClr val="bg1"/>
              </a:solidFill>
              <a:latin typeface="+mn-lt"/>
            </a:endParaRPr>
          </a:p>
          <a:p>
            <a:pPr algn="ctr"/>
            <a:endParaRPr lang="es-ES" sz="1000" b="1">
              <a:solidFill>
                <a:schemeClr val="bg1"/>
              </a:solidFill>
              <a:latin typeface="+mn-lt"/>
            </a:endParaRPr>
          </a:p>
          <a:p>
            <a:pPr algn="ctr"/>
            <a:endParaRPr lang="es-ES" sz="1000" b="1">
              <a:solidFill>
                <a:schemeClr val="bg1"/>
              </a:solidFill>
              <a:latin typeface="+mn-lt"/>
            </a:endParaRPr>
          </a:p>
          <a:p>
            <a:pPr algn="ctr"/>
            <a:endParaRPr lang="es-ES" sz="1000" b="1">
              <a:solidFill>
                <a:schemeClr val="bg1"/>
              </a:solidFill>
              <a:latin typeface="+mn-lt"/>
            </a:endParaRPr>
          </a:p>
          <a:p>
            <a:pPr algn="ctr"/>
            <a:endParaRPr lang="es-ES" sz="1000" b="1">
              <a:solidFill>
                <a:schemeClr val="bg1"/>
              </a:solidFill>
              <a:latin typeface="+mn-lt"/>
            </a:endParaRPr>
          </a:p>
          <a:p>
            <a:pPr algn="ctr"/>
            <a:endParaRPr lang="es-ES" sz="1000" b="1">
              <a:solidFill>
                <a:schemeClr val="bg1"/>
              </a:solidFill>
              <a:latin typeface="+mn-lt"/>
            </a:endParaRPr>
          </a:p>
          <a:p>
            <a:pPr algn="ctr"/>
            <a:endParaRPr lang="es-ES" sz="1000" b="1">
              <a:solidFill>
                <a:schemeClr val="bg1"/>
              </a:solidFill>
              <a:latin typeface="+mn-lt"/>
            </a:endParaRPr>
          </a:p>
          <a:p>
            <a:pPr algn="ctr"/>
            <a:endParaRPr lang="es-ES" sz="1100" b="1">
              <a:solidFill>
                <a:schemeClr val="bg1"/>
              </a:solidFill>
              <a:latin typeface="+mn-lt"/>
            </a:endParaRPr>
          </a:p>
          <a:p>
            <a:pPr algn="ctr"/>
            <a:endParaRPr lang="es-ES" sz="1100" b="1">
              <a:solidFill>
                <a:schemeClr val="bg1"/>
              </a:solidFill>
              <a:latin typeface="+mn-lt"/>
            </a:endParaRPr>
          </a:p>
          <a:p>
            <a:pPr algn="ctr"/>
            <a:endParaRPr lang="es-ES" sz="1100" b="1">
              <a:solidFill>
                <a:schemeClr val="bg1"/>
              </a:solidFill>
              <a:latin typeface="+mn-lt"/>
            </a:endParaRPr>
          </a:p>
          <a:p>
            <a:pPr algn="ctr"/>
            <a:r>
              <a:rPr lang="es-ES" sz="16000" b="1" err="1">
                <a:solidFill>
                  <a:schemeClr val="bg1"/>
                </a:solidFill>
                <a:latin typeface="+mn-lt"/>
              </a:rPr>
              <a:t>Producte</a:t>
            </a:r>
            <a:br>
              <a:rPr lang="es-ES" sz="12300" b="1">
                <a:solidFill>
                  <a:schemeClr val="bg1"/>
                </a:solidFill>
                <a:latin typeface="+mn-lt"/>
              </a:rPr>
            </a:br>
            <a:endParaRPr lang="ca-ES" sz="12300" b="1">
              <a:solidFill>
                <a:schemeClr val="bg1"/>
              </a:solidFill>
              <a:latin typeface="+mn-lt"/>
              <a:cs typeface="Times New Roman" panose="02020603050405020304" pitchFamily="18" charset="0"/>
            </a:endParaRPr>
          </a:p>
        </p:txBody>
      </p:sp>
      <p:pic>
        <p:nvPicPr>
          <p:cNvPr id="9" name="Gráfico 8" descr="bolas de harvey 100%">
            <a:extLst>
              <a:ext uri="{FF2B5EF4-FFF2-40B4-BE49-F238E27FC236}">
                <a16:creationId xmlns:a16="http://schemas.microsoft.com/office/drawing/2014/main" id="{DC4F9449-76A2-422A-9CAC-5A85B9BE00A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756117" y="1935447"/>
            <a:ext cx="288815" cy="288815"/>
          </a:xfrm>
          <a:prstGeom prst="rect">
            <a:avLst/>
          </a:prstGeom>
        </p:spPr>
      </p:pic>
      <p:pic>
        <p:nvPicPr>
          <p:cNvPr id="5" name="Imagen 4" descr="Imagen que contiene interior, sostener, mujer, tabla&#10;&#10;Descripción generada automáticamente">
            <a:extLst>
              <a:ext uri="{FF2B5EF4-FFF2-40B4-BE49-F238E27FC236}">
                <a16:creationId xmlns:a16="http://schemas.microsoft.com/office/drawing/2014/main" id="{65BFA8A5-0B34-4BB4-BA87-7176CB50E3D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47565" y="4326706"/>
            <a:ext cx="4092253" cy="2115680"/>
          </a:xfrm>
          <a:prstGeom prst="rect">
            <a:avLst/>
          </a:prstGeom>
        </p:spPr>
      </p:pic>
      <p:pic>
        <p:nvPicPr>
          <p:cNvPr id="12" name="Gráfico 11" descr="bolas de harvey 100%">
            <a:extLst>
              <a:ext uri="{FF2B5EF4-FFF2-40B4-BE49-F238E27FC236}">
                <a16:creationId xmlns:a16="http://schemas.microsoft.com/office/drawing/2014/main" id="{B69F467F-1B83-4F8A-9B31-9231EB2FFFA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756117" y="3608367"/>
            <a:ext cx="288815" cy="288815"/>
          </a:xfrm>
          <a:prstGeom prst="rect">
            <a:avLst/>
          </a:prstGeom>
        </p:spPr>
      </p:pic>
      <p:pic>
        <p:nvPicPr>
          <p:cNvPr id="6" name="Imagen 5" descr="Imagen que contiene hombre, sostener, competencia de atletismo&#10;&#10;Descripción generada automáticamente">
            <a:extLst>
              <a:ext uri="{FF2B5EF4-FFF2-40B4-BE49-F238E27FC236}">
                <a16:creationId xmlns:a16="http://schemas.microsoft.com/office/drawing/2014/main" id="{C9275A80-2BAB-40CA-92EF-A21F37B90C7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455998" y="4326705"/>
            <a:ext cx="3788437" cy="2131757"/>
          </a:xfrm>
          <a:prstGeom prst="rect">
            <a:avLst/>
          </a:prstGeom>
        </p:spPr>
      </p:pic>
      <p:sp>
        <p:nvSpPr>
          <p:cNvPr id="10" name="Botón de acción: ir a inicio 9">
            <a:hlinkClick r:id="" action="ppaction://hlinkshowjump?jump=firstslide" highlightClick="1"/>
            <a:extLst>
              <a:ext uri="{FF2B5EF4-FFF2-40B4-BE49-F238E27FC236}">
                <a16:creationId xmlns:a16="http://schemas.microsoft.com/office/drawing/2014/main" id="{40E2194C-CF6E-41F8-805C-827386F57391}"/>
              </a:ext>
            </a:extLst>
          </p:cNvPr>
          <p:cNvSpPr/>
          <p:nvPr/>
        </p:nvSpPr>
        <p:spPr>
          <a:xfrm>
            <a:off x="11296357" y="5927746"/>
            <a:ext cx="745902" cy="739306"/>
          </a:xfrm>
          <a:prstGeom prst="actionButtonHom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a-ES"/>
          </a:p>
        </p:txBody>
      </p:sp>
    </p:spTree>
    <p:extLst>
      <p:ext uri="{BB962C8B-B14F-4D97-AF65-F5344CB8AC3E}">
        <p14:creationId xmlns:p14="http://schemas.microsoft.com/office/powerpoint/2010/main" val="4024336048"/>
      </p:ext>
    </p:extLst>
  </p:cSld>
  <p:clrMapOvr>
    <a:masterClrMapping/>
  </p:clrMapOvr>
  <mc:AlternateContent xmlns:mc="http://schemas.openxmlformats.org/markup-compatibility/2006">
    <mc:Choice xmlns:p14="http://schemas.microsoft.com/office/powerpoint/2010/main" Requires="p14">
      <p:transition spd="slow" p14:dur="2000">
        <p14:vortex dir="r"/>
      </p:transition>
    </mc:Choice>
    <mc:Fallback>
      <p:transition spd="slow">
        <p:fade/>
      </p:transition>
    </mc:Fallback>
  </mc:AlternateContent>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o" ma:contentTypeID="0x01010052781D04F5D5F844B9C0A742A5774F37" ma:contentTypeVersion="7" ma:contentTypeDescription="Crear nuevo documento." ma:contentTypeScope="" ma:versionID="d3ff87cc859d787e8b0b79141641cbd4">
  <xsd:schema xmlns:xsd="http://www.w3.org/2001/XMLSchema" xmlns:xs="http://www.w3.org/2001/XMLSchema" xmlns:p="http://schemas.microsoft.com/office/2006/metadata/properties" xmlns:ns3="06eb1d62-b56a-49bb-be6e-b8d0081db5d6" xmlns:ns4="ece23b3b-65f1-4083-b266-4316a5af5c16" targetNamespace="http://schemas.microsoft.com/office/2006/metadata/properties" ma:root="true" ma:fieldsID="eb7d364b245aa2448915f35ac8109c01" ns3:_="" ns4:_="">
    <xsd:import namespace="06eb1d62-b56a-49bb-be6e-b8d0081db5d6"/>
    <xsd:import namespace="ece23b3b-65f1-4083-b266-4316a5af5c16"/>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6eb1d62-b56a-49bb-be6e-b8d0081db5d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ece23b3b-65f1-4083-b266-4316a5af5c16" elementFormDefault="qualified">
    <xsd:import namespace="http://schemas.microsoft.com/office/2006/documentManagement/types"/>
    <xsd:import namespace="http://schemas.microsoft.com/office/infopath/2007/PartnerControls"/>
    <xsd:element name="SharedWithUsers" ma:index="10" nillable="true" ma:displayName="Compartido c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Detalles de uso compartido" ma:internalName="SharedWithDetails" ma:readOnly="true">
      <xsd:simpleType>
        <xsd:restriction base="dms:Note">
          <xsd:maxLength value="255"/>
        </xsd:restriction>
      </xsd:simpleType>
    </xsd:element>
    <xsd:element name="SharingHintHash" ma:index="12" nillable="true" ma:displayName="Hash de la sugerencia para compartir"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D47C1E3-1037-4C58-929F-F84AA15DB027}">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3887BF0C-060C-45E6-A8A3-71ED4FE687D8}">
  <ds:schemaRefs>
    <ds:schemaRef ds:uri="http://schemas.microsoft.com/sharepoint/v3/contenttype/forms"/>
  </ds:schemaRefs>
</ds:datastoreItem>
</file>

<file path=customXml/itemProps3.xml><?xml version="1.0" encoding="utf-8"?>
<ds:datastoreItem xmlns:ds="http://schemas.openxmlformats.org/officeDocument/2006/customXml" ds:itemID="{2BF610C5-14D3-465F-B884-A39DC75D46D5}">
  <ds:schemaRefs>
    <ds:schemaRef ds:uri="06eb1d62-b56a-49bb-be6e-b8d0081db5d6"/>
    <ds:schemaRef ds:uri="ece23b3b-65f1-4083-b266-4316a5af5c16"/>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30</Slides>
  <Notes>21</Notes>
  <HiddenSlides>0</HiddenSlides>
  <ScaleCrop>false</ScaleCrop>
  <HeadingPairs>
    <vt:vector size="4" baseType="variant">
      <vt:variant>
        <vt:lpstr>Theme</vt:lpstr>
      </vt:variant>
      <vt:variant>
        <vt:i4>1</vt:i4>
      </vt:variant>
      <vt:variant>
        <vt:lpstr>Slide Titles</vt:lpstr>
      </vt:variant>
      <vt:variant>
        <vt:i4>30</vt:i4>
      </vt:variant>
    </vt:vector>
  </HeadingPairs>
  <TitlesOfParts>
    <vt:vector size="31" baseType="lpstr">
      <vt:lpstr>Tema de Office</vt:lpstr>
      <vt:lpstr>Pràctica 9:      Marketing</vt:lpstr>
      <vt:lpstr>PowerPoint Presentation</vt:lpstr>
      <vt:lpstr>Agència que desenvolupa l’anunci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Pràctica 9: Marketing</dc:title>
  <dc:creator>Nerea Francés Pérez</dc:creator>
  <cp:revision>1</cp:revision>
  <dcterms:created xsi:type="dcterms:W3CDTF">2020-05-24T19:34:02Z</dcterms:created>
  <dcterms:modified xsi:type="dcterms:W3CDTF">2020-05-26T09:41:16Z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0x01010052781D04F5D5F844B9C0A742A5774F37</vt:lpwstr>
  </property>
</Properties>
</file>